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72" r:id="rId10"/>
    <p:sldId id="268" r:id="rId11"/>
    <p:sldId id="270" r:id="rId12"/>
    <p:sldId id="269" r:id="rId13"/>
    <p:sldId id="271" r:id="rId14"/>
    <p:sldId id="273" r:id="rId15"/>
    <p:sldId id="275" r:id="rId16"/>
    <p:sldId id="277" r:id="rId17"/>
    <p:sldId id="276" r:id="rId18"/>
    <p:sldId id="278" r:id="rId19"/>
    <p:sldId id="279" r:id="rId20"/>
    <p:sldId id="280" r:id="rId21"/>
    <p:sldId id="281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CD6"/>
    <a:srgbClr val="5982A7"/>
    <a:srgbClr val="753805"/>
    <a:srgbClr val="7A0000"/>
    <a:srgbClr val="8A0000"/>
    <a:srgbClr val="CC0000"/>
    <a:srgbClr val="6C0000"/>
    <a:srgbClr val="005000"/>
    <a:srgbClr val="007A00"/>
    <a:srgbClr val="194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85" autoAdjust="0"/>
  </p:normalViewPr>
  <p:slideViewPr>
    <p:cSldViewPr>
      <p:cViewPr varScale="1">
        <p:scale>
          <a:sx n="69" d="100"/>
          <a:sy n="69" d="100"/>
        </p:scale>
        <p:origin x="185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845AE-D4CD-4DF3-AD30-494C28385360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71A59-FCBA-4FA6-8765-D6D552EC1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9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71A59-FCBA-4FA6-8765-D6D552EC1D7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73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71A59-FCBA-4FA6-8765-D6D552EC1D7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2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71A59-FCBA-4FA6-8765-D6D552EC1D7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7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3093991"/>
            <a:ext cx="6624736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Поделка в технике оригами «Лисенок» </a:t>
            </a:r>
            <a:br>
              <a:rPr lang="ru-RU" sz="6000" b="1" spc="50" dirty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5294972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A0000"/>
                </a:solidFill>
              </a:rPr>
              <a:t>Выполнила: </a:t>
            </a:r>
          </a:p>
          <a:p>
            <a:r>
              <a:rPr lang="ru-RU" sz="2400" b="1" i="1" dirty="0">
                <a:solidFill>
                  <a:srgbClr val="7A0000"/>
                </a:solidFill>
              </a:rPr>
              <a:t>Воспитатель Щербак С.Б.</a:t>
            </a:r>
          </a:p>
          <a:p>
            <a:r>
              <a:rPr lang="ru-RU" sz="2400" b="1" i="1" dirty="0">
                <a:solidFill>
                  <a:srgbClr val="7A0000"/>
                </a:solidFill>
              </a:rPr>
              <a:t>МБДОУ №45 «Солнышко</a:t>
            </a:r>
            <a:r>
              <a:rPr lang="ru-RU" sz="2400" b="1" i="1" dirty="0"/>
              <a:t>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01C66-6DF4-4B6F-9900-31B156CB31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3154" y="3560654"/>
            <a:ext cx="2253162" cy="30179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716C5B3-70BA-4935-AB9C-86F606BE89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29422">
            <a:off x="-32310" y="3843844"/>
            <a:ext cx="4080018" cy="292641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12FDE61-6463-4E24-97D6-8DB2C92C84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090" y="157665"/>
            <a:ext cx="2284518" cy="323366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0E01350-89B8-455C-B62E-B42D84136C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11748">
            <a:off x="4001829" y="459819"/>
            <a:ext cx="4950198" cy="177593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0EDF44A-2925-4833-82AF-5AC46F01B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90" y="6638422"/>
            <a:ext cx="1324574" cy="2195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120"/>
            <a:ext cx="8229600" cy="1143000"/>
          </a:xfrm>
        </p:spPr>
        <p:txBody>
          <a:bodyPr/>
          <a:lstStyle/>
          <a:p>
            <a:r>
              <a:rPr lang="ru-RU" dirty="0"/>
              <a:t>Туловище лисенка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ABC79C3-D4A0-4411-8455-3F83C337A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524434" y="1331640"/>
            <a:ext cx="4137105" cy="282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3FFE75-DCAA-46DD-B54B-762E8F2F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93263">
            <a:off x="605162" y="1550529"/>
            <a:ext cx="3338972" cy="318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E97BDE-B11F-4FD8-93D5-05AAC4802A54}"/>
              </a:ext>
            </a:extLst>
          </p:cNvPr>
          <p:cNvSpPr txBox="1"/>
          <p:nvPr/>
        </p:nvSpPr>
        <p:spPr>
          <a:xfrm>
            <a:off x="539552" y="5013176"/>
            <a:ext cx="4572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/>
              <a:t>Для изготовления туловища лисенка нужно тоже взять квадрат размером 15</a:t>
            </a:r>
            <a:r>
              <a:rPr lang="en-US" sz="2500" dirty="0"/>
              <a:t>x</a:t>
            </a:r>
            <a:r>
              <a:rPr lang="ru-RU" sz="2500" dirty="0"/>
              <a:t>15 см.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CF93A-C1C9-4EEA-A48F-C6FAD5DFF2C5}"/>
              </a:ext>
            </a:extLst>
          </p:cNvPr>
          <p:cNvSpPr txBox="1"/>
          <p:nvPr/>
        </p:nvSpPr>
        <p:spPr>
          <a:xfrm>
            <a:off x="4860032" y="4152273"/>
            <a:ext cx="40355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/>
              <a:t>Нижний уголок загибаем к верхнему по диагонали. Сгибы хорошо проглаживаем.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D15D17-A6DE-4258-B745-D91383F020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1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CF9E5C-AB9E-4CBB-9E5F-809A55EFA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213" y="4797152"/>
            <a:ext cx="7239573" cy="4453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Кладем к себе поделку так, чтобы прямой угол был на правой стороне, а линия сгиба на левой(Смотри фото).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AFB995-7ED1-4E72-8247-3BBB655A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548680"/>
            <a:ext cx="4105947" cy="414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1EDFFC-395D-4EBF-A324-EFCA073B40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352" y="4869160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03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07DD8-8EFC-4F93-A712-AAA3A295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34" y="58893"/>
            <a:ext cx="7859216" cy="922114"/>
          </a:xfrm>
        </p:spPr>
        <p:txBody>
          <a:bodyPr/>
          <a:lstStyle/>
          <a:p>
            <a:r>
              <a:rPr lang="ru-RU" dirty="0"/>
              <a:t>Хвостик лисенка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90225EA-AAAE-4EE3-8DCE-BD6CE41A4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31" y="972853"/>
            <a:ext cx="3556900" cy="365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A07832-9D0B-41A7-90FE-81F4D7A2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694" y="973534"/>
            <a:ext cx="3655775" cy="365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005D18-B864-469D-A728-73035AA7C9C1}"/>
              </a:ext>
            </a:extLst>
          </p:cNvPr>
          <p:cNvSpPr txBox="1"/>
          <p:nvPr/>
        </p:nvSpPr>
        <p:spPr>
          <a:xfrm>
            <a:off x="466729" y="4797152"/>
            <a:ext cx="4258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 левой стороны загибаем. </a:t>
            </a:r>
          </a:p>
          <a:p>
            <a:r>
              <a:rPr lang="ru-RU" sz="2400" dirty="0"/>
              <a:t>Получается треугольник.</a:t>
            </a:r>
          </a:p>
          <a:p>
            <a:r>
              <a:rPr lang="ru-RU" sz="2400" dirty="0"/>
              <a:t>Это маленький хвостик.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F05022-B388-4876-82C5-EF75DED61585}"/>
              </a:ext>
            </a:extLst>
          </p:cNvPr>
          <p:cNvSpPr txBox="1"/>
          <p:nvPr/>
        </p:nvSpPr>
        <p:spPr>
          <a:xfrm>
            <a:off x="4387294" y="4390333"/>
            <a:ext cx="46592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Вот такой хвостик получился. Но у лисенка большой пушистый хвост. Поэтому нам нужно сделать еще большой хвост, который будет приклеиваться к маленькому треугольнику.</a:t>
            </a:r>
          </a:p>
        </p:txBody>
      </p:sp>
    </p:spTree>
    <p:extLst>
      <p:ext uri="{BB962C8B-B14F-4D97-AF65-F5344CB8AC3E}">
        <p14:creationId xmlns:p14="http://schemas.microsoft.com/office/powerpoint/2010/main" val="116735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AF0135-A89C-4922-90AC-F6659DC8F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3697373"/>
            <a:ext cx="3651720" cy="2092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Складываем 2 верхних уголка к середине. Сгибы хорошо проглаживаем.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B5206-0072-4EDD-A742-5986E3D51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11647"/>
            <a:ext cx="4023172" cy="209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C8FB45-3755-4253-A531-82F36B961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2148" y="3631148"/>
            <a:ext cx="3551960" cy="242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75A2B-9EB4-42F9-91B3-B5E4105ABF6E}"/>
              </a:ext>
            </a:extLst>
          </p:cNvPr>
          <p:cNvSpPr txBox="1"/>
          <p:nvPr/>
        </p:nvSpPr>
        <p:spPr>
          <a:xfrm>
            <a:off x="5312768" y="741822"/>
            <a:ext cx="3651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Для изготовления большого хвоста </a:t>
            </a:r>
          </a:p>
          <a:p>
            <a:r>
              <a:rPr lang="ru-RU" sz="2400" dirty="0"/>
              <a:t>вам потребуется прямоугольник размером </a:t>
            </a:r>
          </a:p>
          <a:p>
            <a:r>
              <a:rPr lang="ru-RU" sz="2400" dirty="0"/>
              <a:t>13,5 см х 6 см.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74A78-3590-4FFC-82BF-C4E50D7245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F50349-7BF2-4914-8435-3AFBD647F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982" y="727954"/>
            <a:ext cx="3491490" cy="2277522"/>
          </a:xfrm>
        </p:spPr>
        <p:txBody>
          <a:bodyPr/>
          <a:lstStyle/>
          <a:p>
            <a:pPr marL="0" indent="0">
              <a:buNone/>
            </a:pPr>
            <a:r>
              <a:rPr lang="ru-RU" sz="2500" dirty="0"/>
              <a:t>От нижнего левого уголка отступаем 6 см и загибаем уголок к верху как показано на фото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238548-217D-44F2-B170-47C8856FE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4302822" cy="245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3707A3-3779-49A0-AE5E-5041CA25F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52" y="3429000"/>
            <a:ext cx="4677065" cy="264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00942C-3BF1-4EC2-8C70-AAE3AF713B78}"/>
              </a:ext>
            </a:extLst>
          </p:cNvPr>
          <p:cNvSpPr txBox="1"/>
          <p:nvPr/>
        </p:nvSpPr>
        <p:spPr>
          <a:xfrm>
            <a:off x="5328982" y="4005064"/>
            <a:ext cx="349149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Переворачиваем хвост на внешнюю сторону. </a:t>
            </a:r>
          </a:p>
          <a:p>
            <a:pPr marL="0" indent="0">
              <a:buNone/>
            </a:pPr>
            <a:r>
              <a:rPr lang="ru-RU" sz="2500" dirty="0"/>
              <a:t>Наш хвост готов.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30D1CA-2942-4844-AE04-EBE1CEE80A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0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F3EBEC-5654-440D-8B9C-79BFFADD7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4365019"/>
            <a:ext cx="4104456" cy="3385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Наносим клей на маленький треугольник.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4E36A6-BC05-43E4-85AE-25DCA2FD9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2087"/>
            <a:ext cx="3240360" cy="374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7E37FE-97D8-42CC-8A45-7799A18FE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42086"/>
            <a:ext cx="3096344" cy="374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88CEC4-15FA-468F-A4A6-5CDDAF6BBFAE}"/>
              </a:ext>
            </a:extLst>
          </p:cNvPr>
          <p:cNvSpPr txBox="1"/>
          <p:nvPr/>
        </p:nvSpPr>
        <p:spPr>
          <a:xfrm>
            <a:off x="5030905" y="4350894"/>
            <a:ext cx="41764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Приклеиваем большой хвост к маленькому треугольнику отступив от края хвоста</a:t>
            </a:r>
          </a:p>
          <a:p>
            <a:pPr marL="0" indent="0">
              <a:buNone/>
            </a:pPr>
            <a:r>
              <a:rPr lang="ru-RU" sz="2500" dirty="0"/>
              <a:t> 2 см как показано на фото.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291133-118D-4E6C-A664-27B08D9C9D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5013176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3870C5-1840-4454-A71F-E0B69016D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4509120"/>
            <a:ext cx="4392488" cy="2656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У нас должен остаться небольшой кусочек, который мы не приклеили.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34D6E5-093F-4BE0-A029-12A965430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11920"/>
            <a:ext cx="3384376" cy="340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74134E-33E2-4D95-8046-4BC3D54E8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531204"/>
            <a:ext cx="3384376" cy="337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10743D-F45A-46C1-A5A9-6FB16E684C40}"/>
              </a:ext>
            </a:extLst>
          </p:cNvPr>
          <p:cNvSpPr txBox="1"/>
          <p:nvPr/>
        </p:nvSpPr>
        <p:spPr>
          <a:xfrm>
            <a:off x="5076056" y="4509120"/>
            <a:ext cx="42484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На оставшийся кусочек наносим клей.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4E658C-DBFC-4A93-AE09-A1D928B7EB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4824" y="4940007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9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1D5EEC-5407-4C93-8A42-FCAF9790A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712"/>
            <a:ext cx="3528392" cy="4164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075B1-3DC4-4142-BFC3-7A23A7F7DE96}"/>
              </a:ext>
            </a:extLst>
          </p:cNvPr>
          <p:cNvSpPr txBox="1"/>
          <p:nvPr/>
        </p:nvSpPr>
        <p:spPr>
          <a:xfrm>
            <a:off x="4355976" y="1847123"/>
            <a:ext cx="507605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Кусочек загибаем и </a:t>
            </a:r>
          </a:p>
          <a:p>
            <a:pPr marL="0" indent="0">
              <a:buNone/>
            </a:pPr>
            <a:r>
              <a:rPr lang="ru-RU" sz="2500" dirty="0"/>
              <a:t>приклеиваем  к туловищу. </a:t>
            </a:r>
          </a:p>
          <a:p>
            <a:pPr marL="0" indent="0">
              <a:buNone/>
            </a:pPr>
            <a:r>
              <a:rPr lang="ru-RU" sz="2500" dirty="0"/>
              <a:t>Наш пушистый хвост готов.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3B9F1A-21A9-451A-BE2F-2C211ADD9C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328" y="479715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70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A10B-EE24-479E-A946-DA1B1739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Грудка и кисточка хвоста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B9FE68-5FD6-48F5-9ABE-4A199D8F4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734975"/>
            <a:ext cx="4860032" cy="3206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Сделаем грудку лисенка </a:t>
            </a:r>
          </a:p>
          <a:p>
            <a:pPr marL="0" indent="0">
              <a:buNone/>
            </a:pPr>
            <a:r>
              <a:rPr lang="ru-RU" sz="2500" dirty="0"/>
              <a:t>из белой бумаги. </a:t>
            </a:r>
          </a:p>
          <a:p>
            <a:pPr marL="0" indent="0">
              <a:buNone/>
            </a:pPr>
            <a:r>
              <a:rPr lang="ru-RU" sz="2500" dirty="0"/>
              <a:t>Для этого лист белой бумаги загнем на 5 см и нарисуем полукруг как показано на фото. Вырежем и у нас получится ровный круг.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98AA02-D379-4DF6-BB57-04FF88CE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34975"/>
            <a:ext cx="3024336" cy="356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4D9E43-33C9-4E68-A6E1-35215116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1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357D82-29FE-4726-AC70-E855C91D5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643" y="528009"/>
            <a:ext cx="3024336" cy="290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1DDD7-B19C-42A2-A9D7-12628CB6B8F4}"/>
              </a:ext>
            </a:extLst>
          </p:cNvPr>
          <p:cNvSpPr txBox="1"/>
          <p:nvPr/>
        </p:nvSpPr>
        <p:spPr>
          <a:xfrm>
            <a:off x="4294872" y="908720"/>
            <a:ext cx="432048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По краям круга сделаем надрезы. Грудка лисенка готова.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2A0146-06D4-4720-B844-0A90FBED5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7" y="3816477"/>
            <a:ext cx="2956376" cy="2710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562C2-B301-419F-A258-814C33114049}"/>
              </a:ext>
            </a:extLst>
          </p:cNvPr>
          <p:cNvSpPr txBox="1"/>
          <p:nvPr/>
        </p:nvSpPr>
        <p:spPr>
          <a:xfrm>
            <a:off x="4169112" y="3861048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Из белой бумаги вырезаем кисточку для хвоста лисенка.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3EE958-9118-406B-A121-B453C0DAC7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13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15516" y="116632"/>
            <a:ext cx="8280920" cy="778098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764704"/>
            <a:ext cx="8352928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/>
              <a:t>Вам потребуется: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/>
              <a:t>.</a:t>
            </a:r>
            <a:r>
              <a:rPr lang="ru-RU" sz="2800" dirty="0"/>
              <a:t>лист двусторонней цветной бумаги оранжевого цвета (или желтого цвета)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/>
              <a:t>.</a:t>
            </a:r>
            <a:r>
              <a:rPr lang="ru-RU" sz="2800" dirty="0"/>
              <a:t> Линейка, простой </a:t>
            </a:r>
            <a:r>
              <a:rPr lang="ru-RU" sz="2800" dirty="0" err="1"/>
              <a:t>карандаш,черный</a:t>
            </a:r>
            <a:r>
              <a:rPr lang="ru-RU" sz="2800" dirty="0"/>
              <a:t> фломастер, клей-карандаш, ножницы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/>
              <a:t>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996952"/>
            <a:ext cx="3728546" cy="362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037AC8-77C5-46F6-AD1A-04077E8441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38C78-6166-46C2-86E6-79F3276E0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9" y="6620039"/>
            <a:ext cx="2744716" cy="2403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F303E1-D9A1-4D5A-93FE-F8C8D729F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980728"/>
            <a:ext cx="3816424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Приклеиваем грудку к туловищу лисенка, а кисточку к хвосту.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8CE94-5946-4FFA-B9BA-4A20D6BA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68556"/>
            <a:ext cx="2880320" cy="31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9DEDDA-16FC-4C35-A400-61BC04E0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87" y="4006226"/>
            <a:ext cx="3393705" cy="247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62CCA1-4B85-46A8-B59D-533302545FF8}"/>
              </a:ext>
            </a:extLst>
          </p:cNvPr>
          <p:cNvSpPr txBox="1"/>
          <p:nvPr/>
        </p:nvSpPr>
        <p:spPr>
          <a:xfrm>
            <a:off x="4589905" y="4581128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Рисуем на мордочке глазки </a:t>
            </a:r>
          </a:p>
          <a:p>
            <a:pPr marL="0" indent="0">
              <a:buNone/>
            </a:pPr>
            <a:r>
              <a:rPr lang="ru-RU" sz="2500" dirty="0"/>
              <a:t>и носик лисенку</a:t>
            </a:r>
            <a:r>
              <a:rPr lang="ru-RU" sz="1800" dirty="0"/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380771-827C-4856-8732-DC34B7F898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40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2CCFF2-2EEC-4A04-B70D-F8ED5EEF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420888"/>
            <a:ext cx="4464496" cy="1872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Приклеиваем мордочку лисенка к туловищу.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04D8C4-95E1-46C2-935A-FD240A2B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36712"/>
            <a:ext cx="3600400" cy="46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8619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C6E4A9-A334-4560-8193-40B4ADABD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087" y="675455"/>
            <a:ext cx="326729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B0849F-E081-4D33-81BF-5B19BE126A6D}"/>
              </a:ext>
            </a:extLst>
          </p:cNvPr>
          <p:cNvSpPr txBox="1"/>
          <p:nvPr/>
        </p:nvSpPr>
        <p:spPr>
          <a:xfrm>
            <a:off x="4769768" y="2435911"/>
            <a:ext cx="457200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Наша поделка готова.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CB506-AF1D-4307-91AE-B16EBF7CE770}"/>
              </a:ext>
            </a:extLst>
          </p:cNvPr>
          <p:cNvSpPr txBox="1"/>
          <p:nvPr/>
        </p:nvSpPr>
        <p:spPr>
          <a:xfrm>
            <a:off x="1907704" y="5589240"/>
            <a:ext cx="6336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200" dirty="0"/>
              <a:t>Желаю вам творческих успехов!!!</a:t>
            </a:r>
          </a:p>
        </p:txBody>
      </p:sp>
    </p:spTree>
    <p:extLst>
      <p:ext uri="{BB962C8B-B14F-4D97-AF65-F5344CB8AC3E}">
        <p14:creationId xmlns:p14="http://schemas.microsoft.com/office/powerpoint/2010/main" val="314432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8229600" cy="4525963"/>
          </a:xfrm>
        </p:spPr>
        <p:txBody>
          <a:bodyPr/>
          <a:lstStyle/>
          <a:p>
            <a:r>
              <a:rPr lang="ru-RU" dirty="0"/>
              <a:t>Для грудки и кисточки хвоста лисенка вам потребуется лист белой бумаги.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88840"/>
            <a:ext cx="5328592" cy="384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AE2AEE-5A55-43D5-A62F-C5CA863EDC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Мордочка лисенка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51181"/>
            <a:ext cx="8229600" cy="4525963"/>
          </a:xfrm>
        </p:spPr>
        <p:txBody>
          <a:bodyPr/>
          <a:lstStyle/>
          <a:p>
            <a:r>
              <a:rPr lang="ru-RU" dirty="0"/>
              <a:t>Для изготовления мордочки лисенка нужно взять квадрат размером 15</a:t>
            </a:r>
            <a:r>
              <a:rPr lang="en-US" dirty="0"/>
              <a:t>x</a:t>
            </a:r>
            <a:r>
              <a:rPr lang="ru-RU" dirty="0"/>
              <a:t>15 см.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388090"/>
            <a:ext cx="3600400" cy="351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4BAD02-3DA5-455C-9E01-30F6B4911A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7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86" y="1825436"/>
            <a:ext cx="4247346" cy="4300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F9B0D-DA1E-4CEC-91ED-60653B9C0D96}"/>
              </a:ext>
            </a:extLst>
          </p:cNvPr>
          <p:cNvSpPr txBox="1"/>
          <p:nvPr/>
        </p:nvSpPr>
        <p:spPr>
          <a:xfrm>
            <a:off x="2412886" y="404664"/>
            <a:ext cx="511144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/>
              <a:t>Нижний уголок загибаем к верхнему по диагонали. Сгибы хорошо проглаживаем.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B4FC0C-34AE-4912-9FE2-7C66CFC72B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773" y="624994"/>
            <a:ext cx="3932891" cy="280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Левая фигурная скобка 5"/>
          <p:cNvSpPr/>
          <p:nvPr/>
        </p:nvSpPr>
        <p:spPr>
          <a:xfrm>
            <a:off x="6660232" y="2204864"/>
            <a:ext cx="45719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92A25-7901-4AB3-87B9-D230CF749600}"/>
              </a:ext>
            </a:extLst>
          </p:cNvPr>
          <p:cNvSpPr txBox="1"/>
          <p:nvPr/>
        </p:nvSpPr>
        <p:spPr>
          <a:xfrm>
            <a:off x="655773" y="3628267"/>
            <a:ext cx="457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/>
              <a:t>Получается треугольник.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EBDB17-9644-486E-AA9F-A639F154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01" y="1719268"/>
            <a:ext cx="3940987" cy="277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D3A1EC-5A8B-4C13-91CE-3AFD9B880800}"/>
              </a:ext>
            </a:extLst>
          </p:cNvPr>
          <p:cNvSpPr txBox="1"/>
          <p:nvPr/>
        </p:nvSpPr>
        <p:spPr>
          <a:xfrm>
            <a:off x="4588664" y="4678062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/>
              <a:t>Затем треугольник нужно развернуть таким образом, чтобы верхний уголок смотрел на вас.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305526-AAFD-4108-8F44-51FB139496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4869160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1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7584" y="4149080"/>
            <a:ext cx="3960440" cy="13229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Затем загибаем уголок к верху: как показано на фото. Получается лодочка.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49D02-5DDC-42B1-B33D-436AD239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9"/>
            <a:ext cx="3888432" cy="254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9C2EF9-30EC-4D9B-A105-74D9F657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980729"/>
            <a:ext cx="3528392" cy="254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F486CB-B523-450F-85BF-C094947B1017}"/>
              </a:ext>
            </a:extLst>
          </p:cNvPr>
          <p:cNvSpPr txBox="1"/>
          <p:nvPr/>
        </p:nvSpPr>
        <p:spPr>
          <a:xfrm>
            <a:off x="4932040" y="3994968"/>
            <a:ext cx="38164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/>
              <a:t>Находим середину у нашей воображаемой лодочки и фиксируем серединку пальчиком.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F8B76D-F4C8-42F0-AEC9-4CF1F4AEC5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0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E288C32-F74C-4158-9C38-02E84FFF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3933056"/>
            <a:ext cx="3312368" cy="182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/>
              <a:t>Поднимаем правый уголок к верху как показано на фото.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492B1D-F490-48EC-A490-B8932A552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098969"/>
            <a:ext cx="3816424" cy="271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99A9F7-D787-46F1-BA07-85CC3297A9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A86493-05E2-4617-99A0-FA461882C0E9}"/>
              </a:ext>
            </a:extLst>
          </p:cNvPr>
          <p:cNvSpPr txBox="1"/>
          <p:nvPr/>
        </p:nvSpPr>
        <p:spPr>
          <a:xfrm>
            <a:off x="4790877" y="4017393"/>
            <a:ext cx="388557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/>
              <a:t>Поднимаем левый уголок к верху как показано на фото.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DA4C88-6559-4E35-A97B-F40C3101E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774" y="1104792"/>
            <a:ext cx="4055577" cy="270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941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235B52-A93D-452D-A016-A0BF9A8A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3645024"/>
            <a:ext cx="3816424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dirty="0"/>
              <a:t>Чтобы ушки не торчали, их нужно приклеить к внутренней стороне. (Смотри фото)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4809CB-5069-4679-9C03-3581D1AF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80" y="700241"/>
            <a:ext cx="3726416" cy="270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49FF34-EA5F-4C3A-96A1-F87ADA176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795" y="694700"/>
            <a:ext cx="3475030" cy="2713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44F057-68C3-4150-82C2-7C022C5E63B3}"/>
              </a:ext>
            </a:extLst>
          </p:cNvPr>
          <p:cNvSpPr txBox="1"/>
          <p:nvPr/>
        </p:nvSpPr>
        <p:spPr>
          <a:xfrm>
            <a:off x="4847740" y="3645024"/>
            <a:ext cx="41697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dirty="0"/>
              <a:t>Затем переворачиваем поделку на внешнюю сторону. Наша мордочка готова.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8810ED-E2B1-4800-96CE-4CD9A62111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128" y="4890522"/>
            <a:ext cx="1291215" cy="17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86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5901</TotalTime>
  <Words>468</Words>
  <Application>Microsoft Office PowerPoint</Application>
  <PresentationFormat>Экран (4:3)</PresentationFormat>
  <Paragraphs>59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Поделка в технике оригами «Лисенок»  </vt:lpstr>
      <vt:lpstr>Презентация PowerPoint</vt:lpstr>
      <vt:lpstr>Презентация PowerPoint</vt:lpstr>
      <vt:lpstr>Мордочка лисенка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Туловище лисенка</vt:lpstr>
      <vt:lpstr>Презентация PowerPoint</vt:lpstr>
      <vt:lpstr>Хвостик лисенка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Грудка и кисточка хвоста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Светёнок</cp:lastModifiedBy>
  <cp:revision>57</cp:revision>
  <dcterms:created xsi:type="dcterms:W3CDTF">2014-08-08T16:01:14Z</dcterms:created>
  <dcterms:modified xsi:type="dcterms:W3CDTF">2021-11-03T13:46:23Z</dcterms:modified>
</cp:coreProperties>
</file>