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FF15A-C988-4A23-B250-CCCA6DA04A55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12BAC-5381-4A0F-8648-E1C5885069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428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FF15A-C988-4A23-B250-CCCA6DA04A55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12BAC-5381-4A0F-8648-E1C5885069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534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FF15A-C988-4A23-B250-CCCA6DA04A55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12BAC-5381-4A0F-8648-E1C5885069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4540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FF15A-C988-4A23-B250-CCCA6DA04A55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12BAC-5381-4A0F-8648-E1C5885069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602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FF15A-C988-4A23-B250-CCCA6DA04A55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12BAC-5381-4A0F-8648-E1C5885069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176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FF15A-C988-4A23-B250-CCCA6DA04A55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12BAC-5381-4A0F-8648-E1C5885069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469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FF15A-C988-4A23-B250-CCCA6DA04A55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12BAC-5381-4A0F-8648-E1C5885069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0130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FF15A-C988-4A23-B250-CCCA6DA04A55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12BAC-5381-4A0F-8648-E1C5885069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11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FF15A-C988-4A23-B250-CCCA6DA04A55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12BAC-5381-4A0F-8648-E1C5885069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5347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FF15A-C988-4A23-B250-CCCA6DA04A55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12BAC-5381-4A0F-8648-E1C5885069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80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FF15A-C988-4A23-B250-CCCA6DA04A55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12BAC-5381-4A0F-8648-E1C5885069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2062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FF15A-C988-4A23-B250-CCCA6DA04A55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12BAC-5381-4A0F-8648-E1C5885069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321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кос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964488" cy="662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3224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G:\img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964488" cy="6646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6502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img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8856984" cy="6025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9454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плат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8964488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5496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G:\img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784976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9563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G:\img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8784976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2970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G:\img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784976" cy="662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8010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G:\img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784976" cy="6552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6414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G:\img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784976" cy="662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6735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G:\img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856984" cy="674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64434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Экран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Гамид</dc:creator>
  <cp:lastModifiedBy>Гамид</cp:lastModifiedBy>
  <cp:revision>2</cp:revision>
  <dcterms:created xsi:type="dcterms:W3CDTF">2021-11-02T15:48:29Z</dcterms:created>
  <dcterms:modified xsi:type="dcterms:W3CDTF">2021-11-02T16:01:42Z</dcterms:modified>
</cp:coreProperties>
</file>