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42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3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54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60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7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46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13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4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8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06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FF15A-C988-4A23-B250-CCCA6DA04A55}" type="datetimeFigureOut">
              <a:rPr lang="ru-RU" smtClean="0"/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12BAC-5381-4A0F-8648-E1C5885069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32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964488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322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:\img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964488" cy="6646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50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img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56984" cy="6025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45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пла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964488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496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im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8497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56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img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78497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970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im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010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img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414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:\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73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:\img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443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Гамид</dc:creator>
  <cp:lastModifiedBy>Гамид</cp:lastModifiedBy>
  <cp:revision>2</cp:revision>
  <dcterms:created xsi:type="dcterms:W3CDTF">2021-11-02T15:48:29Z</dcterms:created>
  <dcterms:modified xsi:type="dcterms:W3CDTF">2021-11-02T16:01:42Z</dcterms:modified>
</cp:coreProperties>
</file>