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DE5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3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8E2159-C3E0-42A4-AEFA-2C326C42512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DDB07E-1A4C-4E1F-AC75-397D6249E4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56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196752"/>
            <a:ext cx="88353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Lego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конструирование - как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редство разностороннего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детей дошкольного</a:t>
            </a:r>
          </a:p>
          <a:p>
            <a:pPr algn="ctr"/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813994"/>
            <a:ext cx="8115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Выполнила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Полеева С.А.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5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err="1">
                <a:solidFill>
                  <a:srgbClr val="C00000"/>
                </a:solidFill>
                <a:effectLst/>
              </a:rPr>
              <a:t>Лего</a:t>
            </a:r>
            <a:r>
              <a:rPr lang="ru-RU" sz="6000" dirty="0">
                <a:solidFill>
                  <a:srgbClr val="C00000"/>
                </a:solidFill>
                <a:effectLst/>
              </a:rPr>
              <a:t> - Комнаты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B8DC7A-8E39-4FBE-83EE-AF7467A60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5444"/>
            <a:ext cx="8686800" cy="4343400"/>
          </a:xfrm>
        </p:spPr>
      </p:pic>
    </p:spTree>
    <p:extLst>
      <p:ext uri="{BB962C8B-B14F-4D97-AF65-F5344CB8AC3E}">
        <p14:creationId xmlns:p14="http://schemas.microsoft.com/office/powerpoint/2010/main" val="29125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ОБРАЗЦУ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17242"/>
            <a:ext cx="5472608" cy="4794006"/>
          </a:xfrm>
        </p:spPr>
      </p:pic>
    </p:spTree>
    <p:extLst>
      <p:ext uri="{BB962C8B-B14F-4D97-AF65-F5344CB8AC3E}">
        <p14:creationId xmlns:p14="http://schemas.microsoft.com/office/powerpoint/2010/main" val="29113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МОДЕЛИ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11468" cy="5033601"/>
          </a:xfrm>
        </p:spPr>
      </p:pic>
    </p:spTree>
    <p:extLst>
      <p:ext uri="{BB962C8B-B14F-4D97-AF65-F5344CB8AC3E}">
        <p14:creationId xmlns:p14="http://schemas.microsoft.com/office/powerpoint/2010/main" val="10019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УСЛОВИЯМ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7161"/>
            <a:ext cx="8686800" cy="4299966"/>
          </a:xfrm>
        </p:spPr>
      </p:pic>
    </p:spTree>
    <p:extLst>
      <p:ext uri="{BB962C8B-B14F-4D97-AF65-F5344CB8AC3E}">
        <p14:creationId xmlns:p14="http://schemas.microsoft.com/office/powerpoint/2010/main" val="15910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ЧЕРТЕЖАМ И СХЕМАМ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DC57AF9-1A7C-4B75-91A9-681283803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475" y="1676401"/>
            <a:ext cx="8686800" cy="4724399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FF5A9F4C-CD6E-4097-BEE1-89E480F4F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6656" y="1916832"/>
            <a:ext cx="4343400" cy="472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58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ЗАМЫСЛУ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7D57C17-6E7B-4E3F-80B5-113CE39CA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7981" y="2878272"/>
            <a:ext cx="4810922" cy="256056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CBE17A-046C-4B10-900C-AD8C46666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139" y="2667596"/>
            <a:ext cx="4810922" cy="28803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C11621-066E-4283-8C16-6843779EC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586" y="2819313"/>
            <a:ext cx="4810920" cy="25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cap="none" dirty="0">
                <a:solidFill>
                  <a:srgbClr val="C00000"/>
                </a:solidFill>
                <a:effectLst/>
                <a:latin typeface="Calibri"/>
              </a:rPr>
              <a:t>ЛЕГО - КОНСТРУИРОВАНИЕ ПО ТЕМЕ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336703" cy="4755371"/>
          </a:xfrm>
        </p:spPr>
      </p:pic>
    </p:spTree>
    <p:extLst>
      <p:ext uri="{BB962C8B-B14F-4D97-AF65-F5344CB8AC3E}">
        <p14:creationId xmlns:p14="http://schemas.microsoft.com/office/powerpoint/2010/main" val="6911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/>
              </a:rPr>
              <a:t>Использование  </a:t>
            </a:r>
            <a:r>
              <a:rPr lang="ru-RU" sz="3200" dirty="0" err="1">
                <a:solidFill>
                  <a:srgbClr val="C00000"/>
                </a:solidFill>
                <a:effectLst/>
              </a:rPr>
              <a:t>лего</a:t>
            </a:r>
            <a:r>
              <a:rPr lang="ru-RU" sz="3200" dirty="0">
                <a:solidFill>
                  <a:srgbClr val="C00000"/>
                </a:solidFill>
                <a:effectLst/>
              </a:rPr>
              <a:t> – элементов в дидактических играх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" y="2276872"/>
            <a:ext cx="3906583" cy="4032448"/>
          </a:xfrm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337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«Собери словечко»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5567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     «</a:t>
            </a:r>
            <a:r>
              <a:rPr lang="ru-RU" sz="2800" b="1" dirty="0" err="1">
                <a:solidFill>
                  <a:srgbClr val="0070C0"/>
                </a:solidFill>
              </a:rPr>
              <a:t>Пазлы</a:t>
            </a:r>
            <a:r>
              <a:rPr lang="ru-RU" sz="2800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22" y="2276872"/>
            <a:ext cx="45006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  <a:effectLst/>
              </a:rPr>
              <a:t>Использование  </a:t>
            </a:r>
            <a:r>
              <a:rPr lang="ru-RU" sz="3200" dirty="0" err="1">
                <a:solidFill>
                  <a:srgbClr val="C00000"/>
                </a:solidFill>
                <a:effectLst/>
              </a:rPr>
              <a:t>лего</a:t>
            </a:r>
            <a:r>
              <a:rPr lang="ru-RU" sz="3200" dirty="0">
                <a:solidFill>
                  <a:srgbClr val="C00000"/>
                </a:solidFill>
                <a:effectLst/>
              </a:rPr>
              <a:t> – элементов в дидактических играх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3434"/>
            <a:ext cx="3720976" cy="4465171"/>
          </a:xfrm>
        </p:spPr>
      </p:pic>
      <p:sp>
        <p:nvSpPr>
          <p:cNvPr id="7" name="TextBox 6"/>
          <p:cNvSpPr txBox="1"/>
          <p:nvPr/>
        </p:nvSpPr>
        <p:spPr>
          <a:xfrm>
            <a:off x="1259632" y="147783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      «Посчитай»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14778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318" y="1653157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«Сравни»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V="1">
            <a:off x="4283968" y="6324600"/>
            <a:ext cx="211832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0888"/>
            <a:ext cx="3493492" cy="448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>
                <a:solidFill>
                  <a:srgbClr val="C00000"/>
                </a:solidFill>
                <a:effectLst/>
              </a:rPr>
              <a:t>Лего</a:t>
            </a:r>
            <a:r>
              <a:rPr lang="ru-RU" sz="4400" dirty="0">
                <a:solidFill>
                  <a:srgbClr val="C00000"/>
                </a:solidFill>
                <a:effectLst/>
              </a:rPr>
              <a:t>- «Умная игра»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C6DE962-572E-4CF8-B753-0D253D36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123" y="1554163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981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Lego </a:t>
            </a:r>
            <a:r>
              <a:rPr lang="ru-RU" dirty="0">
                <a:solidFill>
                  <a:srgbClr val="7030A0"/>
                </a:solidFill>
              </a:rPr>
              <a:t>в переводе с датского языка означает «умная игрушка»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это универсальная игрушка, одинаково обожаемая и мальчишками и девчонками.</a:t>
            </a:r>
            <a:br>
              <a:rPr lang="ru-RU" sz="31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1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1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550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CBE77-07D0-40A3-B852-DAA2A64C2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5649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579319" cy="23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33D451-8AD8-4BCB-A713-187C05D32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8750" y="1070090"/>
            <a:ext cx="5784057" cy="3857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9AAC6-D95B-48D8-A700-065E6B515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219200"/>
            <a:ext cx="3570287" cy="47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За окном непогода, льет осенний дождь или мороз рисует узоры, очень важно организовать досуг ребенка. С помощью конструктора </a:t>
            </a:r>
            <a:r>
              <a:rPr lang="en-US" sz="4000" b="1" dirty="0">
                <a:solidFill>
                  <a:srgbClr val="7030A0"/>
                </a:solidFill>
              </a:rPr>
              <a:t>Lego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досуг будет увлекательным. Такое занятие собирает всю семью, способствуя общению в дружной, теплой атмосфере.</a:t>
            </a:r>
            <a:br>
              <a:rPr lang="en-US" sz="3200" dirty="0">
                <a:solidFill>
                  <a:srgbClr val="550DE5"/>
                </a:solidFill>
              </a:rPr>
            </a:b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2655" y="2671340"/>
            <a:ext cx="3016929" cy="13464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378835" y="1700808"/>
            <a:ext cx="123377" cy="987687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4034943"/>
            <a:ext cx="143157" cy="1122249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12160" y="3361719"/>
            <a:ext cx="792088" cy="13928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flipV="1">
            <a:off x="1979711" y="3344563"/>
            <a:ext cx="1080120" cy="108593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10683" y="536446"/>
            <a:ext cx="2736304" cy="12961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13585" y="2744418"/>
            <a:ext cx="2232248" cy="12961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10683" y="5157192"/>
            <a:ext cx="2832886" cy="147919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2852936"/>
            <a:ext cx="1979711" cy="11648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53241" y="2852936"/>
            <a:ext cx="3058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50DE5"/>
                </a:solidFill>
              </a:rPr>
              <a:t>ЛЕГО- КОНСТРУИРОВАНИЕ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2656" y="701577"/>
            <a:ext cx="269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Умственное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7981" y="3517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10500" y="75221"/>
            <a:ext cx="840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6600"/>
                </a:solidFill>
              </a:rPr>
              <a:t>Лего</a:t>
            </a:r>
            <a:r>
              <a:rPr lang="ru-RU" sz="2400" b="1" dirty="0">
                <a:solidFill>
                  <a:srgbClr val="FF6600"/>
                </a:solidFill>
              </a:rPr>
              <a:t> - конструирование - средство разностороннего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2280" y="2924944"/>
            <a:ext cx="179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Речевое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развитие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924944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Сенсорное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5856" y="5445224"/>
            <a:ext cx="252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Нравственное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058921" y="4040562"/>
            <a:ext cx="754664" cy="69020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300193" y="4596067"/>
            <a:ext cx="2585662" cy="14972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732240" y="4869160"/>
            <a:ext cx="200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Физическое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развитие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339752" y="4017788"/>
            <a:ext cx="720079" cy="8513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217556" y="4385662"/>
            <a:ext cx="2244062" cy="15111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79512" y="4725727"/>
            <a:ext cx="21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Творческое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058921" y="1988840"/>
            <a:ext cx="529303" cy="6825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505378" y="1184518"/>
            <a:ext cx="2457609" cy="1224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05378" y="1340769"/>
            <a:ext cx="254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Познавательное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2519771" y="2194651"/>
            <a:ext cx="490912" cy="4766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95536" y="1117075"/>
            <a:ext cx="2286253" cy="13768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60050" y="1113815"/>
            <a:ext cx="202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Эстетическое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649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40" y="551998"/>
            <a:ext cx="89734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В процессе игры с конструктором </a:t>
            </a:r>
            <a:r>
              <a:rPr lang="en-US" sz="3200" b="1" dirty="0">
                <a:solidFill>
                  <a:srgbClr val="7030A0"/>
                </a:solidFill>
              </a:rPr>
              <a:t>Lego</a:t>
            </a:r>
            <a:r>
              <a:rPr lang="ru-RU" sz="3200" b="1" dirty="0">
                <a:solidFill>
                  <a:srgbClr val="7030A0"/>
                </a:solidFill>
              </a:rPr>
              <a:t> у ребёнка развивается</a:t>
            </a:r>
            <a:r>
              <a:rPr lang="en-US" sz="2800" b="1" dirty="0">
                <a:solidFill>
                  <a:srgbClr val="7030A0"/>
                </a:solidFill>
              </a:rPr>
              <a:t>: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en-US" sz="2800" b="1" dirty="0">
              <a:solidFill>
                <a:srgbClr val="7030A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мелкая моторика рук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мышление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внимание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воображение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познание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550DE5"/>
                </a:solidFill>
              </a:rPr>
              <a:t>речь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550DE5"/>
              </a:solidFill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550DE5"/>
              </a:solidFill>
            </a:endParaRPr>
          </a:p>
          <a:p>
            <a:pPr algn="ctr"/>
            <a:endParaRPr lang="ru-RU" sz="2800" b="1" dirty="0">
              <a:solidFill>
                <a:srgbClr val="550DE5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844646" cy="324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8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ffectLst/>
              </a:rPr>
              <a:t>Разноцветные кирпичики 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лего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52754" cy="3168352"/>
          </a:xfrm>
        </p:spPr>
      </p:pic>
      <p:pic>
        <p:nvPicPr>
          <p:cNvPr id="6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539081" cy="2849255"/>
          </a:xfrm>
        </p:spPr>
      </p:pic>
    </p:spTree>
    <p:extLst>
      <p:ext uri="{BB962C8B-B14F-4D97-AF65-F5344CB8AC3E}">
        <p14:creationId xmlns:p14="http://schemas.microsoft.com/office/powerpoint/2010/main" val="36272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</a:rPr>
              <a:t>Первые </a:t>
            </a:r>
            <a:r>
              <a:rPr lang="ru-RU" dirty="0" err="1">
                <a:solidFill>
                  <a:srgbClr val="C00000"/>
                </a:solidFill>
                <a:effectLst/>
              </a:rPr>
              <a:t>лего</a:t>
            </a:r>
            <a:r>
              <a:rPr lang="ru-RU" dirty="0">
                <a:solidFill>
                  <a:srgbClr val="C00000"/>
                </a:solidFill>
                <a:effectLst/>
              </a:rPr>
              <a:t> - конструкторы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466782"/>
            <a:ext cx="6930603" cy="5197952"/>
          </a:xfrm>
        </p:spPr>
      </p:pic>
    </p:spTree>
    <p:extLst>
      <p:ext uri="{BB962C8B-B14F-4D97-AF65-F5344CB8AC3E}">
        <p14:creationId xmlns:p14="http://schemas.microsoft.com/office/powerpoint/2010/main" val="1599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6000" cap="none" dirty="0">
                <a:solidFill>
                  <a:srgbClr val="C00000"/>
                </a:solidFill>
                <a:effectLst/>
                <a:latin typeface="Calibri"/>
              </a:rPr>
              <a:t>LEGO   DUPLO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176463" cy="4176463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1700808"/>
            <a:ext cx="4325807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cap="none" dirty="0">
                <a:solidFill>
                  <a:srgbClr val="C00000"/>
                </a:solidFill>
                <a:effectLst/>
                <a:latin typeface="Calibri"/>
              </a:rPr>
              <a:t>LEGO DAKTA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29723"/>
            <a:ext cx="6624736" cy="4907589"/>
          </a:xfrm>
        </p:spPr>
      </p:pic>
    </p:spTree>
    <p:extLst>
      <p:ext uri="{BB962C8B-B14F-4D97-AF65-F5344CB8AC3E}">
        <p14:creationId xmlns:p14="http://schemas.microsoft.com/office/powerpoint/2010/main" val="6633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991</TotalTime>
  <Words>185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            Lego в переводе с датского языка означает «умная игрушка» это универсальная игрушка, одинаково обожаемая и мальчишками и девчонками.           </vt:lpstr>
      <vt:lpstr>Презентация PowerPoint</vt:lpstr>
      <vt:lpstr>Презентация PowerPoint</vt:lpstr>
      <vt:lpstr>Презентация PowerPoint</vt:lpstr>
      <vt:lpstr>Разноцветные кирпичики лего</vt:lpstr>
      <vt:lpstr>Первые лего - конструкторы</vt:lpstr>
      <vt:lpstr>LEGO   DUPLO</vt:lpstr>
      <vt:lpstr>LEGO DAKTA</vt:lpstr>
      <vt:lpstr>Лего - Комнаты</vt:lpstr>
      <vt:lpstr>ЛЕГО - КОНСТРУИРОВАНИЕ ПО ОБРАЗЦУ</vt:lpstr>
      <vt:lpstr>ЛЕГО - КОНСТРУИРОВАНИЕ ПО МОДЕЛИ</vt:lpstr>
      <vt:lpstr>ЛЕГО - КОНСТРУИРОВАНИЕ ПО УСЛОВИЯМ</vt:lpstr>
      <vt:lpstr>ЛЕГО - КОНСТРУИРОВАНИЕ ПО ЧЕРТЕЖАМ И СХЕМАМ</vt:lpstr>
      <vt:lpstr>ЛЕГО - КОНСТРУИРОВАНИЕ ПО ЗАМЫСЛУ</vt:lpstr>
      <vt:lpstr>ЛЕГО - КОНСТРУИРОВАНИЕ ПО ТЕМЕ</vt:lpstr>
      <vt:lpstr>Использование  лего – элементов в дидактических играх</vt:lpstr>
      <vt:lpstr>Использование  лего – элементов в дидактических играх</vt:lpstr>
      <vt:lpstr>Лего- «Умная игра»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60</cp:revision>
  <dcterms:created xsi:type="dcterms:W3CDTF">2017-06-12T16:07:50Z</dcterms:created>
  <dcterms:modified xsi:type="dcterms:W3CDTF">2019-03-25T17:31:06Z</dcterms:modified>
</cp:coreProperties>
</file>