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C90"/>
    <a:srgbClr val="3A927D"/>
    <a:srgbClr val="164770"/>
    <a:srgbClr val="245A4D"/>
    <a:srgbClr val="66C2AC"/>
    <a:srgbClr val="257AC1"/>
    <a:srgbClr val="14436A"/>
    <a:srgbClr val="327E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76" y="-96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575FA45-E54E-45CB-95B0-C374AEE7B8FB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6B00E7-9A18-4D54-9EA4-30D2B1D9C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E0D3E9-1F23-41B6-BF39-5FF9C569BDB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EB0C7-63C6-47A2-B9D4-E5734EE9EAA0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4C3D1-CD96-4EC5-8EBD-C9856588C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464C1-AFA8-4703-9B27-C2A5D37C6F0F}" type="datetimeFigureOut">
              <a:rPr lang="ru-RU"/>
              <a:pPr>
                <a:defRPr/>
              </a:pPr>
              <a:t>01.11.2021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E7F33-D4CC-4572-995F-3AA283774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651D1-2AFD-4F64-8208-8F0187E79E1F}" type="datetimeFigureOut">
              <a:rPr lang="ru-RU"/>
              <a:pPr>
                <a:defRPr/>
              </a:pPr>
              <a:t>01.11.2021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72348-0D48-4579-B7F8-A7095C6D1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6E89-E2DE-4CF9-8592-53BCE8F82A8D}" type="datetimeFigureOut">
              <a:rPr lang="ru-RU"/>
              <a:pPr>
                <a:defRPr/>
              </a:pPr>
              <a:t>01.11.2021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59E5-1153-4C8F-B409-3CC579CD2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E09E-7812-41FC-A0A4-A7F4391EFFA9}" type="datetimeFigureOut">
              <a:rPr lang="ru-RU"/>
              <a:pPr>
                <a:defRPr/>
              </a:pPr>
              <a:t>01.11.2021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2C78C-8EFF-4225-8D1B-DFCB1986F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1C603-373E-41ED-ABC9-74FDDB83918D}" type="datetimeFigureOut">
              <a:rPr lang="ru-RU"/>
              <a:pPr>
                <a:defRPr/>
              </a:pPr>
              <a:t>01.11.2021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71FB-CB1D-40D2-9F2C-99EDE4FAB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23A47-0071-4CD4-B955-B85A213FD845}" type="datetimeFigureOut">
              <a:rPr lang="ru-RU"/>
              <a:pPr>
                <a:defRPr/>
              </a:pPr>
              <a:t>01.11.2021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FAF4-A5B0-440F-8C57-F97234E6D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9678-7434-4BAE-96D6-B09BD10BC26E}" type="datetimeFigureOut">
              <a:rPr lang="ru-RU"/>
              <a:pPr>
                <a:defRPr/>
              </a:pPr>
              <a:t>01.11.2021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3183C-5947-4C88-822A-7647A2093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38ED7-403C-4400-BAF0-3A8C98F09CF6}" type="datetimeFigureOut">
              <a:rPr lang="ru-RU"/>
              <a:pPr>
                <a:defRPr/>
              </a:pPr>
              <a:t>01.11.2021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7C53-72A5-4A00-A9C2-6043CCDB1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BD28B-9438-43AB-B958-B5667324F8A9}" type="datetimeFigureOut">
              <a:rPr lang="ru-RU"/>
              <a:pPr>
                <a:defRPr/>
              </a:pPr>
              <a:t>01.11.2021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C345-BA8E-45C1-BA88-F2B9378CC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B16FB-71B0-4D25-BE2B-198D35BF20D3}" type="datetimeFigureOut">
              <a:rPr lang="ru-RU"/>
              <a:pPr>
                <a:defRPr/>
              </a:pPr>
              <a:t>01.11.2021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4E0BD-3885-482A-9795-0E8471FD3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191425-4337-4BA4-BBC6-67E3F7CA53A4}" type="datetimeFigureOut">
              <a:rPr lang="ru-RU"/>
              <a:pPr>
                <a:defRPr/>
              </a:pPr>
              <a:t>01.11.2021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1C3C4A-7F75-4100-BEE6-7A8894F56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8" y="1484313"/>
            <a:ext cx="8353425" cy="50403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 пожаре малышам</a:t>
            </a:r>
          </a:p>
          <a:p>
            <a:pPr>
              <a:lnSpc>
                <a:spcPct val="90000"/>
              </a:lnSpc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lnSpc>
                <a:spcPct val="90000"/>
              </a:lnSpc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</a:t>
            </a: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воспитател</a:t>
            </a: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 МБДОУ              №45 « Солнышко»</a:t>
            </a: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lnSpc>
                <a:spcPct val="90000"/>
              </a:lnSpc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</a:t>
            </a: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Семенова Л.В</a:t>
            </a:r>
          </a:p>
          <a:p>
            <a:pPr algn="r">
              <a:lnSpc>
                <a:spcPct val="90000"/>
              </a:lnSpc>
            </a:pP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Агаева А.З.</a:t>
            </a:r>
          </a:p>
          <a:p>
            <a:pPr>
              <a:lnSpc>
                <a:spcPct val="90000"/>
              </a:lnSpc>
            </a:pPr>
            <a:endParaRPr lang="ru-RU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549275"/>
            <a:ext cx="76327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813"/>
            <a:ext cx="4186238" cy="5832475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smtClean="0"/>
              <a:t>Кротким пленником годами Я живу внутри печи </a:t>
            </a:r>
            <a:br>
              <a:rPr lang="ru-RU" sz="2400" b="1" smtClean="0"/>
            </a:br>
            <a:r>
              <a:rPr lang="ru-RU" sz="2400" b="1" smtClean="0"/>
              <a:t>И варю супы с борщами, </a:t>
            </a:r>
            <a:br>
              <a:rPr lang="ru-RU" sz="2400" b="1" smtClean="0"/>
            </a:br>
            <a:r>
              <a:rPr lang="ru-RU" sz="2400" b="1" smtClean="0"/>
              <a:t>Выпекаю калачи. </a:t>
            </a:r>
            <a:br>
              <a:rPr lang="ru-RU" sz="2400" b="1" smtClean="0"/>
            </a:br>
            <a:r>
              <a:rPr lang="ru-RU" sz="2400" b="1" smtClean="0"/>
              <a:t>Я даю тепло для дома, </a:t>
            </a:r>
            <a:br>
              <a:rPr lang="ru-RU" sz="2400" b="1" smtClean="0"/>
            </a:br>
            <a:r>
              <a:rPr lang="ru-RU" sz="2400" b="1" smtClean="0"/>
              <a:t>Но во мне всегда, поверь, </a:t>
            </a:r>
            <a:br>
              <a:rPr lang="ru-RU" sz="2400" b="1" smtClean="0"/>
            </a:br>
            <a:r>
              <a:rPr lang="ru-RU" sz="2400" b="1" smtClean="0"/>
              <a:t>Пострашней раскатов грома </a:t>
            </a:r>
            <a:br>
              <a:rPr lang="ru-RU" sz="2400" b="1" smtClean="0"/>
            </a:br>
            <a:r>
              <a:rPr lang="ru-RU" sz="2400" b="1" smtClean="0"/>
              <a:t>Кровожадный спрятан зверь.</a:t>
            </a:r>
          </a:p>
          <a:p>
            <a:pPr algn="ctr"/>
            <a:r>
              <a:rPr lang="ru-RU" sz="2400" b="1" smtClean="0"/>
              <a:t>Ответ: Огонь</a:t>
            </a:r>
          </a:p>
          <a:p>
            <a:endParaRPr lang="ru-RU" b="1" smtClean="0"/>
          </a:p>
        </p:txBody>
      </p:sp>
      <p:pic>
        <p:nvPicPr>
          <p:cNvPr id="16387" name="Picture 2" descr="C:\Users\Marina\Desktop\Слайд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268" r="4723"/>
          <a:stretch>
            <a:fillRect/>
          </a:stretch>
        </p:blipFill>
        <p:spPr>
          <a:xfrm>
            <a:off x="4787900" y="1341438"/>
            <a:ext cx="4105275" cy="3833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1052513"/>
            <a:ext cx="3671887" cy="439261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Что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за тесный, тесный дом? 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Сто сестричек жмутся в нем.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 любая из сестричек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Может вспыхнуть, как костер.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Не шути с сестричками,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Тоненькими …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спичками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7411" name="Picture 2" descr="C:\Users\Marina\Desktop\Слайд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48125" y="1268413"/>
            <a:ext cx="5111750" cy="3833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549275"/>
            <a:ext cx="3008313" cy="5864225"/>
          </a:xfrm>
        </p:spPr>
        <p:txBody>
          <a:bodyPr>
            <a:normAutofit/>
          </a:bodyPr>
          <a:lstStyle/>
          <a:p>
            <a:pPr marL="142875" algn="ctr"/>
            <a:r>
              <a:rPr lang="ru-RU" sz="2800" b="1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Чтобы лес, звериный дом,</a:t>
            </a:r>
            <a:br>
              <a:rPr lang="ru-RU" sz="2800" b="1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Не пылал нигде огнём,</a:t>
            </a:r>
            <a:br>
              <a:rPr lang="ru-RU" sz="2800" b="1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Чтоб не плакали букашки,</a:t>
            </a:r>
            <a:br>
              <a:rPr lang="ru-RU" sz="2800" b="1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Не теряли гнёзда пташки,</a:t>
            </a:r>
            <a:br>
              <a:rPr lang="ru-RU" sz="2800" b="1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А лишь пели песни птички,</a:t>
            </a:r>
            <a:br>
              <a:rPr lang="ru-RU" sz="2800" b="1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Не берите в руки спички!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marL="142875" algn="ctr"/>
            <a:endParaRPr lang="ru-RU" sz="2800" smtClean="0"/>
          </a:p>
        </p:txBody>
      </p:sp>
      <p:pic>
        <p:nvPicPr>
          <p:cNvPr id="18435" name="Объект 4" descr="http://umm4.com/wp-content/uploads/2011/06/stixi-dlya-detej-pravila-pozharnoj-bezopasnosti-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63938" y="1268413"/>
            <a:ext cx="5256212" cy="44640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20713"/>
            <a:ext cx="3008313" cy="55054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/>
              <a:t> 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/>
              <a:t>Ленту гладила Анюта</a:t>
            </a:r>
            <a:br>
              <a:rPr lang="ru-RU" sz="2400" b="1" dirty="0"/>
            </a:br>
            <a:r>
              <a:rPr lang="ru-RU" sz="2400" b="1" dirty="0"/>
              <a:t>И увидела подруг,</a:t>
            </a:r>
            <a:br>
              <a:rPr lang="ru-RU" sz="2400" b="1" dirty="0"/>
            </a:br>
            <a:r>
              <a:rPr lang="ru-RU" sz="2400" b="1" dirty="0"/>
              <a:t>Отвлеклась на три минуты</a:t>
            </a:r>
            <a:br>
              <a:rPr lang="ru-RU" sz="2400" b="1" dirty="0"/>
            </a:br>
            <a:r>
              <a:rPr lang="ru-RU" sz="2400" b="1" dirty="0"/>
              <a:t>И забыла про утюг.</a:t>
            </a:r>
            <a:endParaRPr lang="ru-RU" sz="2400" dirty="0"/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/>
              <a:t>Тут </a:t>
            </a:r>
            <a:r>
              <a:rPr lang="ru-RU" sz="2400" b="1" dirty="0"/>
              <a:t>уж дело не до шутки!</a:t>
            </a:r>
            <a:br>
              <a:rPr lang="ru-RU" sz="2400" b="1" dirty="0"/>
            </a:br>
            <a:r>
              <a:rPr lang="ru-RU" sz="2400" b="1" dirty="0"/>
              <a:t>Вот что значит – три минутки!</a:t>
            </a:r>
            <a:br>
              <a:rPr lang="ru-RU" sz="2400" b="1" dirty="0"/>
            </a:br>
            <a:r>
              <a:rPr lang="ru-RU" sz="2400" b="1" dirty="0"/>
              <a:t>Ленты нет, кругом угар,</a:t>
            </a:r>
            <a:br>
              <a:rPr lang="ru-RU" sz="2400" b="1" dirty="0"/>
            </a:br>
            <a:r>
              <a:rPr lang="ru-RU" sz="2400" b="1" dirty="0"/>
              <a:t>Чуть не сделался пожар.</a:t>
            </a:r>
            <a:endParaRPr lang="ru-RU" sz="2400" dirty="0"/>
          </a:p>
          <a:p>
            <a:pPr fontAlgn="auto">
              <a:spcAft>
                <a:spcPts val="0"/>
              </a:spcAft>
              <a:defRPr/>
            </a:pPr>
            <a:endParaRPr lang="ru-RU" sz="2000" dirty="0"/>
          </a:p>
        </p:txBody>
      </p:sp>
      <p:pic>
        <p:nvPicPr>
          <p:cNvPr id="19459" name="Объект 4" descr="http://umm4.com/wp-content/uploads/2011/06/stixi-dlya-detej-pravila-pozharnoj-bezopasnosti-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08400" y="1052513"/>
            <a:ext cx="5256213" cy="45370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908050"/>
            <a:ext cx="3538538" cy="468153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Дым и огонь не к добру, так и знай,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Взрослых на помощь скорей призывай,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И в «01» поскорее звони: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Срочно пожарных! Помогут они!</a:t>
            </a:r>
          </a:p>
        </p:txBody>
      </p:sp>
      <p:pic>
        <p:nvPicPr>
          <p:cNvPr id="20483" name="Picture 2" descr="C:\Users\Marina\Desktop\Телефоны экстренных служб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27488" y="1341438"/>
            <a:ext cx="5111750" cy="36528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92150"/>
            <a:ext cx="3970338" cy="5434013"/>
          </a:xfrm>
        </p:spPr>
        <p:txBody>
          <a:bodyPr/>
          <a:lstStyle/>
          <a:p>
            <a:pPr algn="ctr"/>
            <a:r>
              <a:rPr lang="ru-RU" sz="2200" b="1" smtClean="0"/>
              <a:t>Что за парень здоровенный? –</a:t>
            </a:r>
            <a:br>
              <a:rPr lang="ru-RU" sz="2200" b="1" smtClean="0"/>
            </a:br>
            <a:r>
              <a:rPr lang="ru-RU" sz="2200" b="1" smtClean="0"/>
              <a:t>В форме он, а не военный,</a:t>
            </a:r>
            <a:br>
              <a:rPr lang="ru-RU" sz="2200" b="1" smtClean="0"/>
            </a:br>
            <a:r>
              <a:rPr lang="ru-RU" sz="2200" b="1" smtClean="0"/>
              <a:t>В каске, как артиллерист,</a:t>
            </a:r>
            <a:br>
              <a:rPr lang="ru-RU" sz="2200" b="1" smtClean="0"/>
            </a:br>
            <a:r>
              <a:rPr lang="ru-RU" sz="2200" b="1" smtClean="0"/>
              <a:t>Со стволом, а не танкист?</a:t>
            </a:r>
            <a:br>
              <a:rPr lang="ru-RU" sz="2200" b="1" smtClean="0"/>
            </a:br>
            <a:r>
              <a:rPr lang="ru-RU" sz="2200" b="1" smtClean="0"/>
              <a:t>Если где-то вдруг случайно,</a:t>
            </a:r>
            <a:br>
              <a:rPr lang="ru-RU" sz="2200" b="1" smtClean="0"/>
            </a:br>
            <a:r>
              <a:rPr lang="ru-RU" sz="2200" b="1" smtClean="0"/>
              <a:t>От огня грозит беда,</a:t>
            </a:r>
            <a:br>
              <a:rPr lang="ru-RU" sz="2200" b="1" smtClean="0"/>
            </a:br>
            <a:r>
              <a:rPr lang="ru-RU" sz="2200" b="1" smtClean="0"/>
              <a:t>Этот паренек отчаянный</a:t>
            </a:r>
            <a:br>
              <a:rPr lang="ru-RU" sz="2200" b="1" smtClean="0"/>
            </a:br>
            <a:r>
              <a:rPr lang="ru-RU" sz="2200" b="1" smtClean="0"/>
              <a:t>Сразу поспешит туда.</a:t>
            </a:r>
            <a:br>
              <a:rPr lang="ru-RU" sz="2200" b="1" smtClean="0"/>
            </a:br>
            <a:r>
              <a:rPr lang="ru-RU" sz="2200" b="1" smtClean="0"/>
              <a:t>Ловко прыгнет он в окошко,</a:t>
            </a:r>
            <a:br>
              <a:rPr lang="ru-RU" sz="2200" b="1" smtClean="0"/>
            </a:br>
            <a:r>
              <a:rPr lang="ru-RU" sz="2200" b="1" smtClean="0"/>
              <a:t>И спасет детей и кошку,</a:t>
            </a:r>
            <a:br>
              <a:rPr lang="ru-RU" sz="2200" b="1" smtClean="0"/>
            </a:br>
            <a:r>
              <a:rPr lang="ru-RU" sz="2200" b="1" smtClean="0"/>
              <a:t>Победит огонь коварный,</a:t>
            </a:r>
            <a:br>
              <a:rPr lang="ru-RU" sz="2200" b="1" smtClean="0"/>
            </a:br>
            <a:r>
              <a:rPr lang="ru-RU" sz="2200" b="1" smtClean="0"/>
              <a:t>Потому что он – &lt;........&gt;.</a:t>
            </a:r>
          </a:p>
        </p:txBody>
      </p:sp>
      <p:pic>
        <p:nvPicPr>
          <p:cNvPr id="21507" name="Объект 4" descr="http://otrisovki.ucoz.ua/_pu/1/0099724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4363" y="981075"/>
            <a:ext cx="4751387" cy="4895850"/>
          </a:xfrm>
        </p:spPr>
      </p:pic>
      <p:pic>
        <p:nvPicPr>
          <p:cNvPr id="21508" name="Объект 4" descr="http://otrisovki.ucoz.ua/_pu/1/00997244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1025" y="928688"/>
            <a:ext cx="47529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1196975"/>
            <a:ext cx="4187825" cy="4248150"/>
          </a:xfrm>
        </p:spPr>
        <p:txBody>
          <a:bodyPr/>
          <a:lstStyle/>
          <a:p>
            <a:r>
              <a:rPr lang="ru-RU" sz="2800" b="1" smtClean="0"/>
              <a:t>Я мчусь с сиреной на пожар,</a:t>
            </a:r>
            <a:br>
              <a:rPr lang="ru-RU" sz="2800" b="1" smtClean="0"/>
            </a:br>
            <a:r>
              <a:rPr lang="ru-RU" sz="2800" b="1" smtClean="0"/>
              <a:t>Везу я воду с пеной.</a:t>
            </a:r>
            <a:br>
              <a:rPr lang="ru-RU" sz="2800" b="1" smtClean="0"/>
            </a:br>
            <a:r>
              <a:rPr lang="ru-RU" sz="2800" b="1" smtClean="0"/>
              <a:t>Потушим вмиг огонь и жар</a:t>
            </a:r>
            <a:br>
              <a:rPr lang="ru-RU" sz="2800" b="1" smtClean="0"/>
            </a:br>
            <a:r>
              <a:rPr lang="ru-RU" sz="2800" b="1" smtClean="0"/>
              <a:t>Мы быстро, словно стрелы.</a:t>
            </a:r>
          </a:p>
          <a:p>
            <a:r>
              <a:rPr lang="ru-RU" sz="2800" b="1" i="1" smtClean="0"/>
              <a:t>(пожарная машина</a:t>
            </a:r>
            <a:r>
              <a:rPr lang="ru-RU" sz="2800" i="1" smtClean="0"/>
              <a:t>)</a:t>
            </a:r>
            <a:endParaRPr lang="ru-RU" sz="2800" smtClean="0"/>
          </a:p>
          <a:p>
            <a:endParaRPr lang="ru-RU" smtClean="0"/>
          </a:p>
        </p:txBody>
      </p:sp>
      <p:pic>
        <p:nvPicPr>
          <p:cNvPr id="22531" name="Объект 4" descr="Пожарная машина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5050" y="908050"/>
            <a:ext cx="5568950" cy="47529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2205038"/>
            <a:ext cx="3249612" cy="2713037"/>
          </a:xfrm>
        </p:spPr>
        <p:txBody>
          <a:bodyPr>
            <a:normAutofit/>
          </a:bodyPr>
          <a:lstStyle/>
          <a:p>
            <a:pPr algn="ctr"/>
            <a:r>
              <a:rPr lang="ru-RU" sz="2800" b="1" smtClean="0">
                <a:solidFill>
                  <a:srgbClr val="02303E"/>
                </a:solidFill>
              </a:rPr>
              <a:t>Висит – молчит,</a:t>
            </a:r>
          </a:p>
          <a:p>
            <a:pPr algn="ctr"/>
            <a:r>
              <a:rPr lang="ru-RU" sz="2800" b="1" smtClean="0">
                <a:solidFill>
                  <a:srgbClr val="02303E"/>
                </a:solidFill>
              </a:rPr>
              <a:t>А перевернешь, шипит,</a:t>
            </a:r>
          </a:p>
          <a:p>
            <a:pPr algn="ctr"/>
            <a:r>
              <a:rPr lang="ru-RU" sz="2800" b="1" smtClean="0">
                <a:solidFill>
                  <a:srgbClr val="02303E"/>
                </a:solidFill>
              </a:rPr>
              <a:t>И пена летит.</a:t>
            </a:r>
          </a:p>
          <a:p>
            <a:pPr algn="ctr"/>
            <a:r>
              <a:rPr lang="ru-RU" sz="2800" b="1" i="1" smtClean="0">
                <a:solidFill>
                  <a:srgbClr val="02303E"/>
                </a:solidFill>
                <a:latin typeface="Arial" charset="0"/>
              </a:rPr>
              <a:t>(</a:t>
            </a:r>
            <a:r>
              <a:rPr lang="ru-RU" sz="2800" b="1" i="1" smtClean="0">
                <a:solidFill>
                  <a:srgbClr val="02303E"/>
                </a:solidFill>
              </a:rPr>
              <a:t>Огнетушите</a:t>
            </a:r>
            <a:r>
              <a:rPr lang="ru-RU" sz="2800" b="1" i="1" smtClean="0">
                <a:solidFill>
                  <a:srgbClr val="02303E"/>
                </a:solidFill>
                <a:latin typeface="Arial" charset="0"/>
              </a:rPr>
              <a:t>ль)</a:t>
            </a:r>
            <a:endParaRPr lang="ru-RU" smtClean="0">
              <a:latin typeface="Arial" charset="0"/>
            </a:endParaRPr>
          </a:p>
          <a:p>
            <a:endParaRPr lang="ru-RU" smtClean="0"/>
          </a:p>
        </p:txBody>
      </p:sp>
      <p:pic>
        <p:nvPicPr>
          <p:cNvPr id="23555" name="Объект 4" descr="http://tinko.ru/files/catalog/images/big/4f439a3fd054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836613"/>
            <a:ext cx="4762500" cy="47625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литка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Плитка</Template>
  <TotalTime>22</TotalTime>
  <Words>230</Words>
  <Application>Microsoft Office PowerPoint</Application>
  <PresentationFormat>Экран (4:3)</PresentationFormat>
  <Paragraphs>28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Century Gothic</vt:lpstr>
      <vt:lpstr>Arial</vt:lpstr>
      <vt:lpstr>Segoe UI</vt:lpstr>
      <vt:lpstr>Calibri</vt:lpstr>
      <vt:lpstr>Times New Roman</vt:lpstr>
      <vt:lpstr>Плитка</vt:lpstr>
      <vt:lpstr>Плитка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2</cp:revision>
  <dcterms:created xsi:type="dcterms:W3CDTF">2013-03-20T17:54:31Z</dcterms:created>
  <dcterms:modified xsi:type="dcterms:W3CDTF">2021-11-01T14:32:56Z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TC103626541049</vt:lpwstr>
  </property>
</Properties>
</file>