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FFFF00"/>
    <a:srgbClr val="FF00FF"/>
    <a:srgbClr val="EAEAEA"/>
    <a:srgbClr val="FFF5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8" autoAdjust="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с двумя скругленными противолежащими углами 3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/>
          <a:lstStyle>
            <a:lvl1pPr marL="0" algn="r">
              <a:defRPr sz="480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5" name="Дата 9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1992AE94-FB12-45B2-B265-EEE7F38476E1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омер слайда 10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14A8C636-0E0E-4C06-A81E-42A90C218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11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01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12D2A-D5DD-4681-B476-943937D3221B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5A6046-818B-4052-A14C-8BAE0485D8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209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22BEC-6BB4-45FB-88C2-47474E3753E3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2BD2EC-E286-484F-AC94-E7497D47A4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7138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1D25EA4-B18C-42C6-A012-F86C625555CA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C8D2CAD-B341-4784-82E3-CB1DECCEB6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440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00125" y="3267075"/>
            <a:ext cx="74072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37FE40E-EBED-49D4-82D3-17BED0887AD3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ED1039C8-0B2A-4767-936E-444F798DC7D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12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C59487-FA58-48CE-8135-1BC008DFC9DB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C34FE02-816B-4941-80B1-97C846E60A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3151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617538" y="2165350"/>
            <a:ext cx="3748087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4800600" y="2165350"/>
            <a:ext cx="3749675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A47B654-CD56-4EB4-883E-0CDD6584B62E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1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8640763" y="6515100"/>
            <a:ext cx="465137" cy="27305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404EAA7-69B5-4AA0-82F4-B30E9F5FF0C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886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88963" y="1423988"/>
            <a:ext cx="8001000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0042B8-FD5E-4DFB-9EAA-4F2A12DDD67E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5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4D5E74-7D44-44D1-9F59-00785B7674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572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1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4AEEEA-DB4A-4D5F-B21C-FD1BC89927F1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AF8A8-4291-4644-A5A3-8DE5761AC4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883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057775" y="1057275"/>
            <a:ext cx="3748088" cy="9525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Дата 8"/>
          <p:cNvSpPr>
            <a:spLocks noGrp="1"/>
          </p:cNvSpPr>
          <p:nvPr>
            <p:ph type="dt" sz="half" idx="10"/>
          </p:nvPr>
        </p:nvSpPr>
        <p:spPr>
          <a:xfrm>
            <a:off x="5562600" y="6513513"/>
            <a:ext cx="3001963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DF79BC27-9CAC-4B90-B8F4-DC3B27E3284C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7" name="Номер слайда 9"/>
          <p:cNvSpPr>
            <a:spLocks noGrp="1"/>
          </p:cNvSpPr>
          <p:nvPr>
            <p:ph type="sldNum" sz="quarter" idx="11"/>
          </p:nvPr>
        </p:nvSpPr>
        <p:spPr>
          <a:xfrm>
            <a:off x="8639175" y="6513513"/>
            <a:ext cx="463550" cy="274637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C3E5D3FD-9E15-42EA-BD59-4A001E4B9C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Нижний колонтитул 10"/>
          <p:cNvSpPr>
            <a:spLocks noGrp="1"/>
          </p:cNvSpPr>
          <p:nvPr>
            <p:ph type="ftr" sz="quarter" idx="12"/>
          </p:nvPr>
        </p:nvSpPr>
        <p:spPr>
          <a:xfrm>
            <a:off x="1600200" y="6513513"/>
            <a:ext cx="3906838" cy="274637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537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/>
          <a:lstStyle>
            <a:lvl1pPr marL="0" algn="r">
              <a:buNone/>
              <a:defRPr sz="2000"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5" name="Дата 7"/>
          <p:cNvSpPr>
            <a:spLocks noGrp="1"/>
          </p:cNvSpPr>
          <p:nvPr>
            <p:ph type="dt" sz="half" idx="10"/>
          </p:nvPr>
        </p:nvSpPr>
        <p:spPr>
          <a:xfrm>
            <a:off x="5562600" y="6508750"/>
            <a:ext cx="3001963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fld id="{AF6BBF4A-A3BD-4418-87D6-ABA075718447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6" name="Номер слайда 8"/>
          <p:cNvSpPr>
            <a:spLocks noGrp="1"/>
          </p:cNvSpPr>
          <p:nvPr>
            <p:ph type="sldNum" sz="quarter" idx="11"/>
          </p:nvPr>
        </p:nvSpPr>
        <p:spPr>
          <a:xfrm>
            <a:off x="8639175" y="6508750"/>
            <a:ext cx="463550" cy="274638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pPr>
              <a:defRPr/>
            </a:pPr>
            <a:fld id="{DF7C0260-0186-4B00-8522-E2B069FE155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ижний колонтитул 9"/>
          <p:cNvSpPr>
            <a:spLocks noGrp="1"/>
          </p:cNvSpPr>
          <p:nvPr>
            <p:ph type="ftr" sz="quarter" idx="12"/>
          </p:nvPr>
        </p:nvSpPr>
        <p:spPr>
          <a:xfrm>
            <a:off x="1600200" y="6508750"/>
            <a:ext cx="3906838" cy="274638"/>
          </a:xfrm>
        </p:spPr>
        <p:txBody>
          <a:bodyPr vert="horz" rtlCol="0"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2168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1638" cy="274638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1963" cy="274638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pPr>
              <a:defRPr/>
            </a:pPr>
            <a:fld id="{319AF864-82B1-41AD-8D78-10769E72E7A5}" type="datetimeFigureOut">
              <a:rPr lang="ru-RU"/>
              <a:pPr>
                <a:defRPr/>
              </a:pPr>
              <a:t>24.01.2022</a:t>
            </a:fld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39175" y="6515100"/>
            <a:ext cx="463550" cy="27305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pPr>
              <a:defRPr/>
            </a:pPr>
            <a:fld id="{59ECF6F0-5AF5-4CC9-8AAE-F1B05EE28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54000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462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27" r:id="rId7"/>
    <p:sldLayoutId id="2147483936" r:id="rId8"/>
    <p:sldLayoutId id="2147483937" r:id="rId9"/>
    <p:sldLayoutId id="2147483928" r:id="rId10"/>
    <p:sldLayoutId id="2147483929" r:id="rId11"/>
  </p:sldLayoutIdLst>
  <p:txStyles>
    <p:titleStyle>
      <a:lvl1pPr marL="53975" indent="-53975" algn="r" rtl="0" eaLnBrk="0" fontAlgn="base" hangingPunct="0">
        <a:spcBef>
          <a:spcPct val="0"/>
        </a:spcBef>
        <a:spcAft>
          <a:spcPct val="0"/>
        </a:spcAft>
        <a:defRPr sz="4600" kern="1200">
          <a:solidFill>
            <a:srgbClr val="AFCCDA"/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lvl2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2pPr>
      <a:lvl3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3pPr>
      <a:lvl4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4pPr>
      <a:lvl5pPr marL="53975" indent="-53975" algn="r" rtl="0" eaLnBrk="0" fontAlgn="base" hangingPunct="0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5pPr>
      <a:lvl6pPr marL="511175" indent="-53975" algn="r" rtl="0" fontAlgn="base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6pPr>
      <a:lvl7pPr marL="968375" indent="-53975" algn="r" rtl="0" fontAlgn="base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7pPr>
      <a:lvl8pPr marL="1425575" indent="-53975" algn="r" rtl="0" fontAlgn="base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8pPr>
      <a:lvl9pPr marL="1882775" indent="-53975" algn="r" rtl="0" fontAlgn="base">
        <a:spcBef>
          <a:spcPct val="0"/>
        </a:spcBef>
        <a:spcAft>
          <a:spcPct val="0"/>
        </a:spcAft>
        <a:defRPr sz="4600">
          <a:solidFill>
            <a:srgbClr val="AFCCDA"/>
          </a:solidFill>
          <a:latin typeface="Lucida Sans Unicode" pitchFamily="34" charset="0"/>
        </a:defRPr>
      </a:lvl9pPr>
      <a:extLst/>
    </p:titleStyle>
    <p:bodyStyle>
      <a:lvl1pPr marL="292100" indent="-292100" algn="l" rtl="0" eaLnBrk="0" fontAlgn="base" hangingPunct="0">
        <a:spcBef>
          <a:spcPct val="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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28600" algn="l" rtl="0" eaLnBrk="0" fontAlgn="base" hangingPunct="0">
        <a:spcBef>
          <a:spcPts val="400"/>
        </a:spcBef>
        <a:spcAft>
          <a:spcPct val="0"/>
        </a:spcAft>
        <a:buClr>
          <a:schemeClr val="accent2"/>
        </a:buClr>
        <a:buSzPct val="9000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190500" algn="l" rtl="0" eaLnBrk="0" fontAlgn="base" hangingPunct="0">
        <a:spcBef>
          <a:spcPts val="400"/>
        </a:spcBef>
        <a:spcAft>
          <a:spcPct val="0"/>
        </a:spcAft>
        <a:buClr>
          <a:srgbClr val="8CADAE"/>
        </a:buClr>
        <a:buSzPct val="100000"/>
        <a:buFont typeface="Wingdings 2" pitchFamily="18" charset="2"/>
        <a:buChar char="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182563" algn="l" rtl="0" eaLnBrk="0" fontAlgn="base" hangingPunct="0">
        <a:spcBef>
          <a:spcPts val="400"/>
        </a:spcBef>
        <a:spcAft>
          <a:spcPct val="0"/>
        </a:spcAft>
        <a:buClr>
          <a:srgbClr val="8CADAE"/>
        </a:buClr>
        <a:buSzPct val="100000"/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7450" indent="-182563" algn="l" rtl="0" eaLnBrk="0" fontAlgn="base" hangingPunct="0">
        <a:spcBef>
          <a:spcPts val="400"/>
        </a:spcBef>
        <a:spcAft>
          <a:spcPct val="0"/>
        </a:spcAft>
        <a:buClr>
          <a:srgbClr val="8CADAE"/>
        </a:buClr>
        <a:buSzPct val="100000"/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4.png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6.jpeg"/><Relationship Id="rId7" Type="http://schemas.openxmlformats.org/officeDocument/2006/relationships/image" Target="../media/image2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19.jpeg"/><Relationship Id="rId10" Type="http://schemas.openxmlformats.org/officeDocument/2006/relationships/image" Target="../media/image14.png"/><Relationship Id="rId4" Type="http://schemas.openxmlformats.org/officeDocument/2006/relationships/image" Target="../media/image18.jpe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2"/>
          <p:cNvSpPr txBox="1">
            <a:spLocks noChangeArrowheads="1"/>
          </p:cNvSpPr>
          <p:nvPr/>
        </p:nvSpPr>
        <p:spPr bwMode="auto">
          <a:xfrm>
            <a:off x="571500" y="642938"/>
            <a:ext cx="3857625" cy="286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6000" b="1" i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«В гостях у трех медведей»</a:t>
            </a:r>
          </a:p>
        </p:txBody>
      </p:sp>
      <p:sp>
        <p:nvSpPr>
          <p:cNvPr id="10243" name="TextBox 4"/>
          <p:cNvSpPr txBox="1">
            <a:spLocks noChangeArrowheads="1"/>
          </p:cNvSpPr>
          <p:nvPr/>
        </p:nvSpPr>
        <p:spPr bwMode="auto">
          <a:xfrm>
            <a:off x="5944178" y="3857625"/>
            <a:ext cx="290137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Подготовила и провела:</a:t>
            </a:r>
          </a:p>
          <a:p>
            <a:pPr algn="r" eaLnBrk="1" hangingPunct="1"/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Семёнова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Л.В.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r" eaLnBrk="1" hangingPunct="1"/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воспитатель</a:t>
            </a:r>
          </a:p>
          <a:p>
            <a:pPr algn="r" eaLnBrk="1" hangingPunct="1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Младше-средней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группы</a:t>
            </a: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816350" y="5857875"/>
            <a:ext cx="9715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dirty="0">
                <a:latin typeface="Times New Roman" pitchFamily="18" charset="0"/>
                <a:cs typeface="Times New Roman" pitchFamily="18" charset="0"/>
              </a:rPr>
              <a:t>Апрель </a:t>
            </a:r>
          </a:p>
          <a:p>
            <a:pPr algn="ctr" eaLnBrk="1" hangingPunct="1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2019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38" name="Picture 2" descr="C:\Users\Александр\Desktop\для презентации\0916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285729"/>
            <a:ext cx="4248144" cy="342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3" descr="C:\Users\Александр\Desktop\для презентации\ьтирпар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1785926"/>
            <a:ext cx="3571900" cy="314327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0725" name="Picture 5" descr="C:\Users\Александр\Desktop\для презентации\пирог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1500174"/>
            <a:ext cx="2000264" cy="1357322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i-main-pic" descr="Картинка 6 из 210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785794"/>
            <a:ext cx="2301891" cy="4143404"/>
          </a:xfrm>
          <a:prstGeom prst="roundRect">
            <a:avLst>
              <a:gd name="adj" fmla="val 16667"/>
            </a:avLst>
          </a:prstGeom>
          <a:ln w="38100"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5072074"/>
            <a:ext cx="1171575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388" y="857232"/>
            <a:ext cx="2500330" cy="4061761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Box 1"/>
          <p:cNvSpPr txBox="1">
            <a:spLocks noChangeArrowheads="1"/>
          </p:cNvSpPr>
          <p:nvPr/>
        </p:nvSpPr>
        <p:spPr bwMode="auto">
          <a:xfrm>
            <a:off x="3857625" y="142875"/>
            <a:ext cx="11160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solidFill>
                  <a:schemeClr val="bg1"/>
                </a:solidFill>
              </a:rPr>
              <a:t>Загадки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857250" y="714375"/>
            <a:ext cx="245745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Одна подружка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Полезла другой в ушко</a:t>
            </a:r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571612"/>
            <a:ext cx="1643074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7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71670" y="1643050"/>
            <a:ext cx="1785950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143625" y="285750"/>
            <a:ext cx="242093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Что такое перед нами: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Две оглобли за ушами,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На глазах по колесу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И сиделки на носу</a:t>
            </a:r>
          </a:p>
        </p:txBody>
      </p:sp>
      <p:pic>
        <p:nvPicPr>
          <p:cNvPr id="3174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3504" y="1571612"/>
            <a:ext cx="1714512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74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72330" y="1571612"/>
            <a:ext cx="1714512" cy="207645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214313" y="4286250"/>
            <a:ext cx="292893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Разных три имеет глаза.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Но откроет их не сразу: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Если глаз откроет красный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Стой! Идти нельзя, опасно!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Желтый глаз- погоди,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А зеленый- проходи!</a:t>
            </a:r>
          </a:p>
        </p:txBody>
      </p:sp>
      <p:pic>
        <p:nvPicPr>
          <p:cNvPr id="31750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71802" y="4286256"/>
            <a:ext cx="1928826" cy="22860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1751" name="Picture 7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214942" y="4286256"/>
            <a:ext cx="1785950" cy="228600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1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Box 1"/>
          <p:cNvSpPr txBox="1">
            <a:spLocks noChangeArrowheads="1"/>
          </p:cNvSpPr>
          <p:nvPr/>
        </p:nvSpPr>
        <p:spPr bwMode="auto">
          <a:xfrm>
            <a:off x="5429250" y="857250"/>
            <a:ext cx="318452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Пятерка братьев неразлучных,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Им вместе никогда не скучно.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Они работают пером, </a:t>
            </a:r>
          </a:p>
          <a:p>
            <a:pPr eaLnBrk="1" hangingPunct="1"/>
            <a:r>
              <a:rPr lang="ru-RU">
                <a:latin typeface="Times New Roman" pitchFamily="18" charset="0"/>
                <a:cs typeface="Times New Roman" pitchFamily="18" charset="0"/>
              </a:rPr>
              <a:t>пилою, ложкой, топором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2643182"/>
            <a:ext cx="1714512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77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43768" y="2643182"/>
            <a:ext cx="1714512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277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72396" y="5072074"/>
            <a:ext cx="1171575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20" y="2571744"/>
            <a:ext cx="1857388" cy="221457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10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5984" y="2714620"/>
            <a:ext cx="1571636" cy="21431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285750" y="785813"/>
            <a:ext cx="3429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Вспушит она свои бока,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Свои четыре уголка,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И тебя, как ночь настанет,</a:t>
            </a:r>
          </a:p>
          <a:p>
            <a:pPr algn="ctr"/>
            <a:r>
              <a:rPr lang="ru-RU">
                <a:latin typeface="Times New Roman" pitchFamily="18" charset="0"/>
                <a:cs typeface="Times New Roman" pitchFamily="18" charset="0"/>
              </a:rPr>
              <a:t>Все равно к себе притянет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2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2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2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85728"/>
            <a:ext cx="4133375" cy="92333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Поиграем </a:t>
            </a:r>
            <a:r>
              <a:rPr lang="ru-RU" sz="5400" b="1" dirty="0">
                <a:ln/>
                <a:solidFill>
                  <a:schemeClr val="accent3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</a:effectLst>
              </a:rPr>
              <a:t>! </a:t>
            </a:r>
          </a:p>
        </p:txBody>
      </p:sp>
      <p:pic>
        <p:nvPicPr>
          <p:cNvPr id="3" name="i-main-pic" descr="Картинка 6 из 2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1428736"/>
            <a:ext cx="2214578" cy="3143272"/>
          </a:xfrm>
          <a:prstGeom prst="roundRect">
            <a:avLst>
              <a:gd name="adj" fmla="val 16667"/>
            </a:avLst>
          </a:prstGeom>
          <a:ln w="38100"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7" name="Прямоугольник 6"/>
          <p:cNvSpPr/>
          <p:nvPr/>
        </p:nvSpPr>
        <p:spPr>
          <a:xfrm>
            <a:off x="4929190" y="285728"/>
            <a:ext cx="4025465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4000" b="1" i="1" dirty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Игра «Фонарики»</a:t>
            </a:r>
            <a:endParaRPr lang="ru-RU" sz="4000" b="1" dirty="0">
              <a:ln/>
              <a:solidFill>
                <a:schemeClr val="accent3"/>
              </a:solidFill>
            </a:endParaRPr>
          </a:p>
        </p:txBody>
      </p:sp>
      <p:sp>
        <p:nvSpPr>
          <p:cNvPr id="22533" name="TextBox 7"/>
          <p:cNvSpPr txBox="1">
            <a:spLocks noChangeArrowheads="1"/>
          </p:cNvSpPr>
          <p:nvPr/>
        </p:nvSpPr>
        <p:spPr bwMode="auto">
          <a:xfrm>
            <a:off x="2714625" y="2071688"/>
            <a:ext cx="649763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ru-RU">
                <a:cs typeface="Simplified Arabic Fixed" pitchFamily="49" charset="-78"/>
              </a:rPr>
              <a:t>Спим мы ночью, а делаем зарядку…(утром желтый)</a:t>
            </a:r>
          </a:p>
          <a:p>
            <a:pPr eaLnBrk="1" hangingPunct="1">
              <a:buFontTx/>
              <a:buAutoNum type="arabicPeriod"/>
            </a:pPr>
            <a:endParaRPr lang="ru-RU">
              <a:cs typeface="Simplified Arabic Fixed" pitchFamily="49" charset="-78"/>
            </a:endParaRPr>
          </a:p>
          <a:p>
            <a:pPr eaLnBrk="1" hangingPunct="1">
              <a:buFontTx/>
              <a:buAutoNum type="arabicPeriod"/>
            </a:pPr>
            <a:r>
              <a:rPr lang="ru-RU">
                <a:cs typeface="Simplified Arabic Fixed" pitchFamily="49" charset="-78"/>
              </a:rPr>
              <a:t>Завтракаем мы утром, обедаем…(днем, оранжевый)</a:t>
            </a:r>
          </a:p>
          <a:p>
            <a:pPr eaLnBrk="1" hangingPunct="1">
              <a:buFontTx/>
              <a:buAutoNum type="arabicPeriod"/>
            </a:pPr>
            <a:endParaRPr lang="ru-RU">
              <a:cs typeface="Simplified Arabic Fixed" pitchFamily="49" charset="-78"/>
            </a:endParaRPr>
          </a:p>
          <a:p>
            <a:pPr eaLnBrk="1" hangingPunct="1">
              <a:buFontTx/>
              <a:buAutoNum type="arabicPeriod"/>
            </a:pPr>
            <a:r>
              <a:rPr lang="ru-RU">
                <a:cs typeface="Simplified Arabic Fixed" pitchFamily="49" charset="-78"/>
              </a:rPr>
              <a:t>Обедаем мы днем, а ужинаем…(вечером, синий)</a:t>
            </a:r>
          </a:p>
          <a:p>
            <a:pPr eaLnBrk="1" hangingPunct="1">
              <a:buFontTx/>
              <a:buAutoNum type="arabicPeriod"/>
            </a:pPr>
            <a:endParaRPr lang="ru-RU">
              <a:cs typeface="Simplified Arabic Fixed" pitchFamily="49" charset="-78"/>
            </a:endParaRPr>
          </a:p>
          <a:p>
            <a:pPr eaLnBrk="1" hangingPunct="1">
              <a:buFontTx/>
              <a:buAutoNum type="arabicPeriod"/>
            </a:pPr>
            <a:r>
              <a:rPr lang="ru-RU">
                <a:cs typeface="Simplified Arabic Fixed" pitchFamily="49" charset="-78"/>
              </a:rPr>
              <a:t>Ужинаем мы вечером, а спим…(ночью, черный)</a:t>
            </a: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58082" y="5000636"/>
            <a:ext cx="1171575" cy="142875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Users\Александр\Desktop\для презентации\fdb5c442e2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285728"/>
            <a:ext cx="3500462" cy="21431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-main-pic" descr="Картинка 6 из 210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78" y="285728"/>
            <a:ext cx="2000264" cy="2714644"/>
          </a:xfrm>
          <a:prstGeom prst="roundRect">
            <a:avLst>
              <a:gd name="adj" fmla="val 16667"/>
            </a:avLst>
          </a:prstGeom>
          <a:ln w="38100">
            <a:solidFill>
              <a:schemeClr val="bg1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Прямоугольник 3"/>
          <p:cNvSpPr/>
          <p:nvPr/>
        </p:nvSpPr>
        <p:spPr>
          <a:xfrm>
            <a:off x="2500298" y="2500306"/>
            <a:ext cx="3932872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СПАСИБО!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428750" y="3286125"/>
            <a:ext cx="6643688" cy="10715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643188" y="4500563"/>
            <a:ext cx="4214812" cy="20716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C:\Users\Александр\Desktop\олины и сашины\работа\картинки\оапва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2714620"/>
            <a:ext cx="3214710" cy="307183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Прямоугольник 2"/>
          <p:cNvSpPr/>
          <p:nvPr/>
        </p:nvSpPr>
        <p:spPr>
          <a:xfrm>
            <a:off x="428596" y="714356"/>
            <a:ext cx="8358246" cy="110799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66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Доброго пути!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i-main-pic" descr="Картинка 6 из 2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282" y="1571612"/>
            <a:ext cx="1912340" cy="2571768"/>
          </a:xfrm>
          <a:prstGeom prst="roundRect">
            <a:avLst>
              <a:gd name="adj" fmla="val 16667"/>
            </a:avLst>
          </a:prstGeom>
          <a:ln w="38100"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1267" name="TextBox 9"/>
          <p:cNvSpPr txBox="1">
            <a:spLocks noChangeArrowheads="1"/>
          </p:cNvSpPr>
          <p:nvPr/>
        </p:nvSpPr>
        <p:spPr bwMode="auto">
          <a:xfrm>
            <a:off x="2000250" y="214313"/>
            <a:ext cx="50006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4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Отправляемся в путешествие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6000" y="1285875"/>
            <a:ext cx="6643688" cy="107156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286000" y="2857496"/>
            <a:ext cx="4214813" cy="235743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9" name="Picture 2" descr="C:\Users\Александр\Desktop\для презентации\ьтипмгн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3048000"/>
            <a:ext cx="2286016" cy="17145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3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6 из 2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00034" y="285728"/>
            <a:ext cx="2071702" cy="2924756"/>
          </a:xfrm>
          <a:prstGeom prst="roundRect">
            <a:avLst>
              <a:gd name="adj" fmla="val 16667"/>
            </a:avLst>
          </a:prstGeom>
          <a:ln w="38100"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214313" y="3643313"/>
            <a:ext cx="3357562" cy="2554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Возле леса на опушке,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Трое их живет в избушке.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Там три стула 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и три кружки,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Три кровати, 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три подушки.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Угадайте без подсказки: </a:t>
            </a:r>
          </a:p>
          <a:p>
            <a:pPr eaLnBrk="1" hangingPunct="1"/>
            <a:r>
              <a:rPr lang="ru-RU" sz="2000">
                <a:latin typeface="Times New Roman" pitchFamily="18" charset="0"/>
                <a:cs typeface="Times New Roman" pitchFamily="18" charset="0"/>
              </a:rPr>
              <a:t>кто герои этой сказки?</a:t>
            </a:r>
            <a:endParaRPr lang="ru-RU" sz="2000"/>
          </a:p>
        </p:txBody>
      </p:sp>
      <p:pic>
        <p:nvPicPr>
          <p:cNvPr id="13313" name="Picture 1" descr="C:\Users\Александр\Desktop\для презентации\fdb5c442e25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43240" y="1285860"/>
            <a:ext cx="5854810" cy="4143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repeatCount="2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000" decel="50000" fill="hold">
                                          <p:stCondLst>
                                            <p:cond delay="20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133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Александр\Desktop\для презентации\ьтирпара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28728" y="642918"/>
            <a:ext cx="6572296" cy="36433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291" name="Picture 3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14348" y="3143248"/>
            <a:ext cx="2000264" cy="34290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3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71934" y="3714752"/>
            <a:ext cx="1571636" cy="278608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3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72264" y="4572008"/>
            <a:ext cx="1214446" cy="192882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292" name="Picture 4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143108" y="285728"/>
            <a:ext cx="1357322" cy="107157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Picture 4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286248" y="357166"/>
            <a:ext cx="1000132" cy="92869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4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143636" y="571480"/>
            <a:ext cx="785818" cy="64294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1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5750" y="571500"/>
            <a:ext cx="4214813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1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3438" y="2643188"/>
            <a:ext cx="2500312" cy="2714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58063" y="4572000"/>
            <a:ext cx="1428750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71472" y="5214950"/>
            <a:ext cx="1028699" cy="12858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-main-pic" descr="Картинка 6 из 210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7158" y="285728"/>
            <a:ext cx="1571636" cy="2375729"/>
          </a:xfrm>
          <a:prstGeom prst="roundRect">
            <a:avLst>
              <a:gd name="adj" fmla="val 16667"/>
            </a:avLst>
          </a:prstGeom>
          <a:ln w="38100">
            <a:solidFill>
              <a:srgbClr val="FFFF00"/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626" name="Picture 2" descr="C:\Users\Александр\Desktop\для презентации\ьтипмгне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57818" y="357166"/>
            <a:ext cx="3429024" cy="250033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6628" name="Picture 4" descr="C:\Users\Александр\Desktop\для презентации\de64d45808b2f6ce1a64050838c07701_16365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6575" y="3000375"/>
            <a:ext cx="3052763" cy="350043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6643688" y="3786188"/>
            <a:ext cx="1571625" cy="157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ru-RU" sz="9600"/>
              <a:t>?</a:t>
            </a:r>
          </a:p>
        </p:txBody>
      </p:sp>
      <p:pic>
        <p:nvPicPr>
          <p:cNvPr id="15368" name="Picture 8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857625" y="3500438"/>
            <a:ext cx="2214573" cy="29194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 descr="C:\Users\Александр\Desktop\для презентации\фывыв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43174" y="1428736"/>
            <a:ext cx="3929090" cy="37147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7651" name="Picture 3" descr="C:\Users\Александр\Desktop\для презентации\медвежонок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0496" y="2000240"/>
            <a:ext cx="1111190" cy="1304926"/>
          </a:xfrm>
          <a:prstGeom prst="roundRect">
            <a:avLst>
              <a:gd name="adj" fmla="val 16667"/>
            </a:avLst>
          </a:prstGeom>
          <a:ln>
            <a:noFill/>
          </a:ln>
          <a:effectLst/>
        </p:spPr>
      </p:pic>
      <p:sp>
        <p:nvSpPr>
          <p:cNvPr id="7" name="Стрелка вниз 6"/>
          <p:cNvSpPr/>
          <p:nvPr/>
        </p:nvSpPr>
        <p:spPr>
          <a:xfrm rot="9979617">
            <a:off x="5240338" y="3941763"/>
            <a:ext cx="357187" cy="2071687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Стрелка вниз 7"/>
          <p:cNvSpPr/>
          <p:nvPr/>
        </p:nvSpPr>
        <p:spPr>
          <a:xfrm rot="16200000">
            <a:off x="2714625" y="3429001"/>
            <a:ext cx="357187" cy="22145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4929188" y="428625"/>
            <a:ext cx="357187" cy="100012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Стрелка вниз 9"/>
          <p:cNvSpPr/>
          <p:nvPr/>
        </p:nvSpPr>
        <p:spPr>
          <a:xfrm rot="4445319">
            <a:off x="6411119" y="1566069"/>
            <a:ext cx="357188" cy="1866900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76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76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C:\Users\Александр\Desktop\для презентации\de64d45808b2f6ce1a64050838c07701_1636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2910" y="357166"/>
            <a:ext cx="1785950" cy="207170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 descr="C:\Users\Александр\Desktop\для презентации\медвежонок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86314" y="1214422"/>
            <a:ext cx="928694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674" name="Picture 2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034" y="2714620"/>
            <a:ext cx="1857388" cy="15001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2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00364" y="3143248"/>
            <a:ext cx="1214446" cy="114300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Picture 2" descr="C:\Users\Александр\Desktop\для презентации\ваыфууыцукцы.jpg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57752" y="3429000"/>
            <a:ext cx="785818" cy="78581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675" name="Picture 3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28596" y="4500570"/>
            <a:ext cx="2071702" cy="20002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676" name="Picture 4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000364" y="5000636"/>
            <a:ext cx="1285884" cy="142876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677" name="Picture 5" descr="C:\Users\Александр\Desktop\для презентации\тьиьтит.jpg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29190" y="5429264"/>
            <a:ext cx="785818" cy="93821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29586" y="5072074"/>
            <a:ext cx="1028699" cy="128587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7419" name="Picture 7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63" y="285750"/>
            <a:ext cx="1500187" cy="1928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0" name="Picture 8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63" y="2428875"/>
            <a:ext cx="11430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421" name="Picture 9" descr="C:\Users\Александр\Desktop\для презентации\0006-018-Zashla-Mashenka-v-domik-i-vidit-stoit-stol-i-tri-stula.png"/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786563" y="4429125"/>
            <a:ext cx="857250" cy="1166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786050" y="642918"/>
            <a:ext cx="1500198" cy="1826772"/>
          </a:xfrm>
          <a:prstGeom prst="round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3" descr="C:\Users\Александр\Desktop\для презентации\0916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285728"/>
            <a:ext cx="6929486" cy="414340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435" name="TextBox 3"/>
          <p:cNvSpPr txBox="1">
            <a:spLocks noChangeArrowheads="1"/>
          </p:cNvSpPr>
          <p:nvPr/>
        </p:nvSpPr>
        <p:spPr bwMode="auto">
          <a:xfrm>
            <a:off x="2714625" y="4500563"/>
            <a:ext cx="3313113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/>
              <a:t>Три медведя шли домой</a:t>
            </a:r>
          </a:p>
          <a:p>
            <a:pPr eaLnBrk="1" hangingPunct="1"/>
            <a:r>
              <a:rPr lang="ru-RU"/>
              <a:t>Папа был большой-большой</a:t>
            </a:r>
          </a:p>
          <a:p>
            <a:pPr eaLnBrk="1" hangingPunct="1"/>
            <a:r>
              <a:rPr lang="ru-RU"/>
              <a:t>Мама чуть поменьше ростом</a:t>
            </a:r>
          </a:p>
          <a:p>
            <a:pPr eaLnBrk="1" hangingPunct="1"/>
            <a:r>
              <a:rPr lang="ru-RU"/>
              <a:t>А сынок малютка просто.</a:t>
            </a:r>
          </a:p>
          <a:p>
            <a:pPr eaLnBrk="1" hangingPunct="1"/>
            <a:r>
              <a:rPr lang="ru-RU"/>
              <a:t>Самым маленьким он был</a:t>
            </a:r>
          </a:p>
          <a:p>
            <a:pPr eaLnBrk="1" hangingPunct="1"/>
            <a:r>
              <a:rPr lang="ru-RU"/>
              <a:t>С погремушками ходил</a:t>
            </a:r>
          </a:p>
          <a:p>
            <a:pPr eaLnBrk="1" hangingPunct="1"/>
            <a:r>
              <a:rPr lang="ru-RU"/>
              <a:t>Дзинь-дзинь, дзинь-дзинь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Литейная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Литейна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856</TotalTime>
  <Words>231</Words>
  <Application>Microsoft Office PowerPoint</Application>
  <PresentationFormat>Экран (4:3)</PresentationFormat>
  <Paragraphs>56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Arial</vt:lpstr>
      <vt:lpstr>Lucida Sans Unicode</vt:lpstr>
      <vt:lpstr>Simplified Arabic Fixed</vt:lpstr>
      <vt:lpstr>Times New Roman</vt:lpstr>
      <vt:lpstr>Wingdings 2</vt:lpstr>
      <vt:lpstr>Литейная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Александр</dc:creator>
  <cp:lastModifiedBy>евгений семёнов</cp:lastModifiedBy>
  <cp:revision>80</cp:revision>
  <dcterms:modified xsi:type="dcterms:W3CDTF">2022-01-23T21:03:07Z</dcterms:modified>
</cp:coreProperties>
</file>