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00"/>
    <a:srgbClr val="FF00FF"/>
    <a:srgbClr val="EAEAEA"/>
    <a:srgbClr val="FFF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992AE94-FB12-45B2-B265-EEE7F38476E1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A8C636-0E0E-4C06-A81E-42A90C21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1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2D2A-D5DD-4681-B476-943937D3221B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6046-818B-4052-A14C-8BAE0485D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0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2BEC-6BB4-45FB-88C2-47474E3753E3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D2EC-E286-484F-AC94-E7497D47A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3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D25EA4-B18C-42C6-A012-F86C625555CA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8D2CAD-B341-4784-82E3-CB1DECCEB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7FE40E-EBED-49D4-82D3-17BED0887AD3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D1039C8-0B2A-4767-936E-444F798DC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2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C59487-FA58-48CE-8135-1BC008DFC9DB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4FE02-816B-4941-80B1-97C846E60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15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47B654-CD56-4EB4-883E-0CDD6584B62E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4EAA7-69B5-4AA0-82F4-B30E9F5FF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042B8-FD5E-4DFB-9EAA-4F2A12DDD67E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4D5E74-7D44-44D1-9F59-00785B767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7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EEEA-DB4A-4D5F-B21C-FD1BC89927F1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F8A8-4291-4644-A5A3-8DE5761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8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F79BC27-9CAC-4B90-B8F4-DC3B27E3284C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3E5D3FD-9E15-42EA-BD59-4A001E4B9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3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F6BBF4A-A3BD-4418-87D6-ABA075718447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7C0260-0186-4B00-8522-E2B069FE1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319AF864-82B1-41AD-8D78-10769E72E7A5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9ECF6F0-5AF5-4CC9-8AAE-F1B05EE28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27" r:id="rId7"/>
    <p:sldLayoutId id="2147483936" r:id="rId8"/>
    <p:sldLayoutId id="2147483937" r:id="rId9"/>
    <p:sldLayoutId id="2147483928" r:id="rId10"/>
    <p:sldLayoutId id="2147483929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AFCCD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Lucida Sans Unicode" pitchFamily="34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18.jpe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571500" y="642938"/>
            <a:ext cx="38576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гостях у трех медведей»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944178" y="3857625"/>
            <a:ext cx="290137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Подготовила и провела:</a:t>
            </a:r>
          </a:p>
          <a:p>
            <a:pPr algn="r" eaLnBrk="1" hangingPunct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Семёнова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Младше-средней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16350" y="5857875"/>
            <a:ext cx="971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Апрель </a:t>
            </a:r>
          </a:p>
          <a:p>
            <a:pPr algn="ctr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Александр\Desktop\для презентации\091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85729"/>
            <a:ext cx="4248144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Александр\Desktop\для презентации\ьтирп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85926"/>
            <a:ext cx="3571900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25" name="Picture 5" descr="C:\Users\Александр\Desktop\для презентации\пиро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500174"/>
            <a:ext cx="2000264" cy="1357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-main-pic" descr="Картинка 6 из 2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785794"/>
            <a:ext cx="2301891" cy="4143404"/>
          </a:xfrm>
          <a:prstGeom prst="roundRect">
            <a:avLst>
              <a:gd name="adj" fmla="val 16667"/>
            </a:avLst>
          </a:prstGeom>
          <a:ln w="38100"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072074"/>
            <a:ext cx="11715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857232"/>
            <a:ext cx="2500330" cy="406176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857625" y="142875"/>
            <a:ext cx="1116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chemeClr val="bg1"/>
                </a:solidFill>
              </a:rPr>
              <a:t>Загадки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714375"/>
            <a:ext cx="2457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Одна подружка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Полезла другой в ушко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1643074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643050"/>
            <a:ext cx="1785950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43625" y="285750"/>
            <a:ext cx="2420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Что такое перед нами: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Две оглобли за ушами,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На глазах по колесу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И сиделки на носу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571612"/>
            <a:ext cx="171451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1571612"/>
            <a:ext cx="1714512" cy="2076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4286250"/>
            <a:ext cx="29289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Разных три имеет глаза.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Но откроет их не сразу: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Если глаз откроет красный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Стой! Идти нельзя, опасно!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Желтый глаз- погоди,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А зеленый- проходи!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286256"/>
            <a:ext cx="1928826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286256"/>
            <a:ext cx="1785950" cy="2286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5429250" y="857250"/>
            <a:ext cx="318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Пятерка братьев неразлучных,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Им вместе никогда не скучно.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Они работают пером, </a:t>
            </a:r>
          </a:p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пилою, ложкой, топором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643182"/>
            <a:ext cx="1714512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643182"/>
            <a:ext cx="1714512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5072074"/>
            <a:ext cx="11715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571744"/>
            <a:ext cx="185738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2714620"/>
            <a:ext cx="1571636" cy="21431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5750" y="785813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Вспушит она свои бока,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Свои четыре уголка,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И тебя, как ночь настанет,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Все равно к себе притянет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4133375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Поиграем </a:t>
            </a:r>
            <a:r>
              <a:rPr lang="ru-RU" sz="5400" b="1" dirty="0">
                <a:ln/>
                <a:solidFill>
                  <a:schemeClr val="accent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! </a:t>
            </a:r>
          </a:p>
        </p:txBody>
      </p:sp>
      <p:pic>
        <p:nvPicPr>
          <p:cNvPr id="3" name="i-main-pic" descr="Картинка 6 из 2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428736"/>
            <a:ext cx="2214578" cy="3143272"/>
          </a:xfrm>
          <a:prstGeom prst="roundRect">
            <a:avLst>
              <a:gd name="adj" fmla="val 16667"/>
            </a:avLst>
          </a:prstGeom>
          <a:ln w="38100"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929190" y="285728"/>
            <a:ext cx="4025465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Игра «Фонарики»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2714625" y="2071688"/>
            <a:ext cx="64976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>
                <a:cs typeface="Simplified Arabic Fixed" pitchFamily="49" charset="-78"/>
              </a:rPr>
              <a:t>Спим мы ночью, а делаем зарядку…(утром желтый)</a:t>
            </a:r>
          </a:p>
          <a:p>
            <a:pPr eaLnBrk="1" hangingPunct="1">
              <a:buFontTx/>
              <a:buAutoNum type="arabicPeriod"/>
            </a:pPr>
            <a:endParaRPr lang="ru-RU">
              <a:cs typeface="Simplified Arabic Fixed" pitchFamily="49" charset="-78"/>
            </a:endParaRPr>
          </a:p>
          <a:p>
            <a:pPr eaLnBrk="1" hangingPunct="1">
              <a:buFontTx/>
              <a:buAutoNum type="arabicPeriod"/>
            </a:pPr>
            <a:r>
              <a:rPr lang="ru-RU">
                <a:cs typeface="Simplified Arabic Fixed" pitchFamily="49" charset="-78"/>
              </a:rPr>
              <a:t>Завтракаем мы утром, обедаем…(днем, оранжевый)</a:t>
            </a:r>
          </a:p>
          <a:p>
            <a:pPr eaLnBrk="1" hangingPunct="1">
              <a:buFontTx/>
              <a:buAutoNum type="arabicPeriod"/>
            </a:pPr>
            <a:endParaRPr lang="ru-RU">
              <a:cs typeface="Simplified Arabic Fixed" pitchFamily="49" charset="-78"/>
            </a:endParaRPr>
          </a:p>
          <a:p>
            <a:pPr eaLnBrk="1" hangingPunct="1">
              <a:buFontTx/>
              <a:buAutoNum type="arabicPeriod"/>
            </a:pPr>
            <a:r>
              <a:rPr lang="ru-RU">
                <a:cs typeface="Simplified Arabic Fixed" pitchFamily="49" charset="-78"/>
              </a:rPr>
              <a:t>Обедаем мы днем, а ужинаем…(вечером, синий)</a:t>
            </a:r>
          </a:p>
          <a:p>
            <a:pPr eaLnBrk="1" hangingPunct="1">
              <a:buFontTx/>
              <a:buAutoNum type="arabicPeriod"/>
            </a:pPr>
            <a:endParaRPr lang="ru-RU">
              <a:cs typeface="Simplified Arabic Fixed" pitchFamily="49" charset="-78"/>
            </a:endParaRPr>
          </a:p>
          <a:p>
            <a:pPr eaLnBrk="1" hangingPunct="1">
              <a:buFontTx/>
              <a:buAutoNum type="arabicPeriod"/>
            </a:pPr>
            <a:r>
              <a:rPr lang="ru-RU">
                <a:cs typeface="Simplified Arabic Fixed" pitchFamily="49" charset="-78"/>
              </a:rPr>
              <a:t>Ужинаем мы вечером, а спим…(ночью, черный)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000636"/>
            <a:ext cx="11715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лександр\Desktop\для презентации\fdb5c442e2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3500462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-main-pic" descr="Картинка 6 из 2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285728"/>
            <a:ext cx="2000264" cy="2714644"/>
          </a:xfrm>
          <a:prstGeom prst="roundRect">
            <a:avLst>
              <a:gd name="adj" fmla="val 16667"/>
            </a:avLst>
          </a:prstGeom>
          <a:ln w="38100"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00298" y="2500306"/>
            <a:ext cx="39328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50" y="3286125"/>
            <a:ext cx="6643688" cy="10715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88" y="4500563"/>
            <a:ext cx="4214812" cy="20716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Александр\Desktop\олины и сашины\работа\картинки\оап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714620"/>
            <a:ext cx="3214710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28596" y="714356"/>
            <a:ext cx="8358246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Доброго пути!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-main-pic" descr="Картинка 6 из 2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571612"/>
            <a:ext cx="1912340" cy="2571768"/>
          </a:xfrm>
          <a:prstGeom prst="roundRect">
            <a:avLst>
              <a:gd name="adj" fmla="val 16667"/>
            </a:avLst>
          </a:prstGeom>
          <a:ln w="3810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267" name="TextBox 9"/>
          <p:cNvSpPr txBox="1">
            <a:spLocks noChangeArrowheads="1"/>
          </p:cNvSpPr>
          <p:nvPr/>
        </p:nvSpPr>
        <p:spPr bwMode="auto">
          <a:xfrm>
            <a:off x="2000250" y="214313"/>
            <a:ext cx="500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Отправляемся в путешествие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285875"/>
            <a:ext cx="6643688" cy="10715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857496"/>
            <a:ext cx="4214813" cy="23574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" descr="C:\Users\Александр\Desktop\для презентации\ьтипмгн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0"/>
            <a:ext cx="2286016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6 из 2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2071702" cy="2924756"/>
          </a:xfrm>
          <a:prstGeom prst="roundRect">
            <a:avLst>
              <a:gd name="adj" fmla="val 16667"/>
            </a:avLst>
          </a:prstGeom>
          <a:ln w="3810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3643313"/>
            <a:ext cx="33575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Возле леса на опушке,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Трое их живет в избушке.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Там три стула 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и три кружки,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Три кровати, 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три подушки.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Угадайте без подсказки: </a:t>
            </a:r>
          </a:p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кто герои этой сказки?</a:t>
            </a:r>
            <a:endParaRPr lang="ru-RU" sz="2000"/>
          </a:p>
        </p:txBody>
      </p:sp>
      <p:pic>
        <p:nvPicPr>
          <p:cNvPr id="13313" name="Picture 1" descr="C:\Users\Александр\Desktop\для презентации\fdb5c442e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285860"/>
            <a:ext cx="5854810" cy="414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лександр\Desktop\для презентации\ьтирпар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642918"/>
            <a:ext cx="6572296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291" name="Picture 3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3143248"/>
            <a:ext cx="2000264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714752"/>
            <a:ext cx="1571636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3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4572008"/>
            <a:ext cx="1214446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292" name="Picture 4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285728"/>
            <a:ext cx="1357322" cy="1071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4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357166"/>
            <a:ext cx="1000132" cy="9286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4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571480"/>
            <a:ext cx="785818" cy="642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4214813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643188"/>
            <a:ext cx="250031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63" y="4572000"/>
            <a:ext cx="1428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214950"/>
            <a:ext cx="1028699" cy="12858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6 из 2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1571636" cy="2375729"/>
          </a:xfrm>
          <a:prstGeom prst="roundRect">
            <a:avLst>
              <a:gd name="adj" fmla="val 16667"/>
            </a:avLst>
          </a:prstGeom>
          <a:ln w="3810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26" name="Picture 2" descr="C:\Users\Александр\Desktop\для презентации\ьтипмгн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57166"/>
            <a:ext cx="3429024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28" name="Picture 4" descr="C:\Users\Александр\Desktop\для презентации\de64d45808b2f6ce1a64050838c07701_1636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575" y="3000375"/>
            <a:ext cx="3052763" cy="3500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43688" y="3786188"/>
            <a:ext cx="1571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9600"/>
              <a:t>?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5" y="3500438"/>
            <a:ext cx="2214573" cy="2919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Александр\Desktop\для презентации\фывы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428736"/>
            <a:ext cx="3929090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651" name="Picture 3" descr="C:\Users\Александр\Desktop\для презентации\медвежоно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2000240"/>
            <a:ext cx="1111190" cy="1304926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sp>
        <p:nvSpPr>
          <p:cNvPr id="7" name="Стрелка вниз 6"/>
          <p:cNvSpPr/>
          <p:nvPr/>
        </p:nvSpPr>
        <p:spPr>
          <a:xfrm rot="9979617">
            <a:off x="5240338" y="3941763"/>
            <a:ext cx="357187" cy="20716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2714625" y="3429001"/>
            <a:ext cx="357187" cy="22145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929188" y="428625"/>
            <a:ext cx="357187" cy="10001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 rot="4445319">
            <a:off x="6411119" y="1566069"/>
            <a:ext cx="357188" cy="18669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Александр\Desktop\для презентации\de64d45808b2f6ce1a64050838c07701_163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357166"/>
            <a:ext cx="1785950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C:\Users\Александр\Desktop\для презентации\медвежоно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214422"/>
            <a:ext cx="928694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674" name="Picture 2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14620"/>
            <a:ext cx="1857388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143248"/>
            <a:ext cx="1214446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C:\Users\Александр\Desktop\для презентации\ваыфууыцукцы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429000"/>
            <a:ext cx="78581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675" name="Picture 3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500570"/>
            <a:ext cx="2071702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676" name="Picture 4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5000636"/>
            <a:ext cx="1285884" cy="142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677" name="Picture 5" descr="C:\Users\Александр\Desktop\для презентации\тьиьтит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5429264"/>
            <a:ext cx="785818" cy="9382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86" y="5072074"/>
            <a:ext cx="1028699" cy="12858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19" name="Picture 7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63" y="285750"/>
            <a:ext cx="150018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8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63" y="2428875"/>
            <a:ext cx="114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9" descr="C:\Users\Александр\Desktop\для презентации\0006-018-Zashla-Mashenka-v-domik-i-vidit-stoit-stol-i-tri-stula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63" y="4429125"/>
            <a:ext cx="85725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642918"/>
            <a:ext cx="1500198" cy="18267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Александр\Desktop\для презентации\091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85728"/>
            <a:ext cx="6929486" cy="414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714625" y="4500563"/>
            <a:ext cx="33131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Три медведя шли домой</a:t>
            </a:r>
          </a:p>
          <a:p>
            <a:pPr eaLnBrk="1" hangingPunct="1"/>
            <a:r>
              <a:rPr lang="ru-RU"/>
              <a:t>Папа был большой-большой</a:t>
            </a:r>
          </a:p>
          <a:p>
            <a:pPr eaLnBrk="1" hangingPunct="1"/>
            <a:r>
              <a:rPr lang="ru-RU"/>
              <a:t>Мама чуть поменьше ростом</a:t>
            </a:r>
          </a:p>
          <a:p>
            <a:pPr eaLnBrk="1" hangingPunct="1"/>
            <a:r>
              <a:rPr lang="ru-RU"/>
              <a:t>А сынок малютка просто.</a:t>
            </a:r>
          </a:p>
          <a:p>
            <a:pPr eaLnBrk="1" hangingPunct="1"/>
            <a:r>
              <a:rPr lang="ru-RU"/>
              <a:t>Самым маленьким он был</a:t>
            </a:r>
          </a:p>
          <a:p>
            <a:pPr eaLnBrk="1" hangingPunct="1"/>
            <a:r>
              <a:rPr lang="ru-RU"/>
              <a:t>С погремушками ходил</a:t>
            </a:r>
          </a:p>
          <a:p>
            <a:pPr eaLnBrk="1" hangingPunct="1"/>
            <a:r>
              <a:rPr lang="ru-RU"/>
              <a:t>Дзинь-дзинь, дзинь-дзинь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856</TotalTime>
  <Words>231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Lucida Sans Unicode</vt:lpstr>
      <vt:lpstr>Simplified Arabic Fixed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евгений семёнов</cp:lastModifiedBy>
  <cp:revision>80</cp:revision>
  <dcterms:modified xsi:type="dcterms:W3CDTF">2022-01-23T21:03:07Z</dcterms:modified>
</cp:coreProperties>
</file>