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69" r:id="rId7"/>
    <p:sldId id="261" r:id="rId8"/>
    <p:sldId id="270" r:id="rId9"/>
    <p:sldId id="262" r:id="rId10"/>
    <p:sldId id="271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1"/>
    <a:srgbClr val="FFFF99"/>
    <a:srgbClr val="002346"/>
    <a:srgbClr val="00478E"/>
    <a:srgbClr val="2D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0"/>
          <p:cNvSpPr>
            <a:spLocks noChangeArrowheads="1"/>
          </p:cNvSpPr>
          <p:nvPr userDrawn="1"/>
        </p:nvSpPr>
        <p:spPr bwMode="auto">
          <a:xfrm>
            <a:off x="0" y="2133600"/>
            <a:ext cx="9144000" cy="2286000"/>
          </a:xfrm>
          <a:prstGeom prst="rect">
            <a:avLst/>
          </a:prstGeom>
          <a:gradFill rotWithShape="1">
            <a:gsLst>
              <a:gs pos="0">
                <a:srgbClr val="00478E"/>
              </a:gs>
              <a:gs pos="100000">
                <a:srgbClr val="2D9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311"/>
          <p:cNvSpPr>
            <a:spLocks noChangeArrowheads="1"/>
          </p:cNvSpPr>
          <p:nvPr userDrawn="1"/>
        </p:nvSpPr>
        <p:spPr bwMode="auto">
          <a:xfrm>
            <a:off x="0" y="4419600"/>
            <a:ext cx="9144000" cy="2438400"/>
          </a:xfrm>
          <a:prstGeom prst="rect">
            <a:avLst/>
          </a:prstGeom>
          <a:gradFill rotWithShape="1">
            <a:gsLst>
              <a:gs pos="0">
                <a:srgbClr val="2D96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313"/>
          <p:cNvSpPr>
            <a:spLocks noChangeArrowheads="1"/>
          </p:cNvSpPr>
          <p:nvPr userDrawn="1"/>
        </p:nvSpPr>
        <p:spPr bwMode="auto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002346"/>
              </a:gs>
              <a:gs pos="100000">
                <a:srgbClr val="00478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AutoShape 315"/>
          <p:cNvSpPr>
            <a:spLocks noChangeArrowheads="1"/>
          </p:cNvSpPr>
          <p:nvPr userDrawn="1"/>
        </p:nvSpPr>
        <p:spPr bwMode="gray">
          <a:xfrm>
            <a:off x="7924800" y="2209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AutoShape 316"/>
          <p:cNvSpPr>
            <a:spLocks noChangeArrowheads="1"/>
          </p:cNvSpPr>
          <p:nvPr userDrawn="1"/>
        </p:nvSpPr>
        <p:spPr bwMode="gray">
          <a:xfrm>
            <a:off x="5410200" y="838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AutoShape 317"/>
          <p:cNvSpPr>
            <a:spLocks noChangeArrowheads="1"/>
          </p:cNvSpPr>
          <p:nvPr userDrawn="1"/>
        </p:nvSpPr>
        <p:spPr bwMode="gray">
          <a:xfrm>
            <a:off x="8458200" y="1219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AutoShape 318"/>
          <p:cNvSpPr>
            <a:spLocks noChangeArrowheads="1"/>
          </p:cNvSpPr>
          <p:nvPr userDrawn="1"/>
        </p:nvSpPr>
        <p:spPr bwMode="gray">
          <a:xfrm>
            <a:off x="7543800" y="1066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319"/>
          <p:cNvSpPr>
            <a:spLocks noChangeArrowheads="1"/>
          </p:cNvSpPr>
          <p:nvPr userDrawn="1"/>
        </p:nvSpPr>
        <p:spPr bwMode="gray">
          <a:xfrm>
            <a:off x="6096000" y="990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320"/>
          <p:cNvSpPr>
            <a:spLocks noChangeArrowheads="1"/>
          </p:cNvSpPr>
          <p:nvPr userDrawn="1"/>
        </p:nvSpPr>
        <p:spPr bwMode="gray">
          <a:xfrm>
            <a:off x="8839200" y="1295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321"/>
          <p:cNvSpPr>
            <a:spLocks noChangeArrowheads="1"/>
          </p:cNvSpPr>
          <p:nvPr userDrawn="1"/>
        </p:nvSpPr>
        <p:spPr bwMode="gray">
          <a:xfrm>
            <a:off x="8763000" y="914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322"/>
          <p:cNvSpPr>
            <a:spLocks noChangeArrowheads="1"/>
          </p:cNvSpPr>
          <p:nvPr userDrawn="1"/>
        </p:nvSpPr>
        <p:spPr bwMode="gray">
          <a:xfrm>
            <a:off x="8305800" y="990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AutoShape 323"/>
          <p:cNvSpPr>
            <a:spLocks noChangeArrowheads="1"/>
          </p:cNvSpPr>
          <p:nvPr userDrawn="1"/>
        </p:nvSpPr>
        <p:spPr bwMode="gray">
          <a:xfrm>
            <a:off x="7086600" y="1066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AutoShape 343"/>
          <p:cNvSpPr>
            <a:spLocks noChangeArrowheads="1"/>
          </p:cNvSpPr>
          <p:nvPr userDrawn="1"/>
        </p:nvSpPr>
        <p:spPr bwMode="gray">
          <a:xfrm>
            <a:off x="3200400" y="2514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AutoShape 344"/>
          <p:cNvSpPr>
            <a:spLocks noChangeArrowheads="1"/>
          </p:cNvSpPr>
          <p:nvPr userDrawn="1"/>
        </p:nvSpPr>
        <p:spPr bwMode="gray">
          <a:xfrm>
            <a:off x="1600200" y="304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AutoShape 345"/>
          <p:cNvSpPr>
            <a:spLocks noChangeArrowheads="1"/>
          </p:cNvSpPr>
          <p:nvPr userDrawn="1"/>
        </p:nvSpPr>
        <p:spPr bwMode="gray">
          <a:xfrm>
            <a:off x="6934200" y="228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AutoShape 346"/>
          <p:cNvSpPr>
            <a:spLocks noChangeArrowheads="1"/>
          </p:cNvSpPr>
          <p:nvPr userDrawn="1"/>
        </p:nvSpPr>
        <p:spPr bwMode="gray">
          <a:xfrm>
            <a:off x="3048000" y="990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AutoShape 347"/>
          <p:cNvSpPr>
            <a:spLocks noChangeArrowheads="1"/>
          </p:cNvSpPr>
          <p:nvPr userDrawn="1"/>
        </p:nvSpPr>
        <p:spPr bwMode="gray">
          <a:xfrm>
            <a:off x="228600" y="1752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AutoShape 348"/>
          <p:cNvSpPr>
            <a:spLocks noChangeArrowheads="1"/>
          </p:cNvSpPr>
          <p:nvPr userDrawn="1"/>
        </p:nvSpPr>
        <p:spPr bwMode="gray">
          <a:xfrm>
            <a:off x="4343400" y="1219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AutoShape 349"/>
          <p:cNvSpPr>
            <a:spLocks noChangeArrowheads="1"/>
          </p:cNvSpPr>
          <p:nvPr userDrawn="1"/>
        </p:nvSpPr>
        <p:spPr bwMode="gray">
          <a:xfrm>
            <a:off x="4572000" y="533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AutoShape 350"/>
          <p:cNvSpPr>
            <a:spLocks noChangeArrowheads="1"/>
          </p:cNvSpPr>
          <p:nvPr userDrawn="1"/>
        </p:nvSpPr>
        <p:spPr bwMode="gray">
          <a:xfrm>
            <a:off x="3810000" y="914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AutoShape 351"/>
          <p:cNvSpPr>
            <a:spLocks noChangeArrowheads="1"/>
          </p:cNvSpPr>
          <p:nvPr userDrawn="1"/>
        </p:nvSpPr>
        <p:spPr bwMode="gray">
          <a:xfrm>
            <a:off x="1752600" y="2438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5" name="Picture 354" descr="29r1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38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55" descr="fire14"/>
          <p:cNvPicPr>
            <a:picLocks noChangeAspect="1" noChangeArrowheads="1" noCrop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56" descr="fire14"/>
          <p:cNvPicPr>
            <a:picLocks noChangeAspect="1" noChangeArrowheads="1" noCrop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143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57" descr="fire14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209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ubPieSlice"/>
          <p:cNvSpPr>
            <a:spLocks noEditPoints="1" noChangeArrowheads="1"/>
          </p:cNvSpPr>
          <p:nvPr userDrawn="1"/>
        </p:nvSpPr>
        <p:spPr bwMode="auto">
          <a:xfrm>
            <a:off x="6629400" y="5391150"/>
            <a:ext cx="5029200" cy="2933700"/>
          </a:xfrm>
          <a:custGeom>
            <a:avLst/>
            <a:gdLst>
              <a:gd name="G0" fmla="+- 0 0 0"/>
              <a:gd name="G1" fmla="sin 10800 -5933703"/>
              <a:gd name="G2" fmla="cos 10800 -5933703"/>
              <a:gd name="G3" fmla="sin 10800 11796480"/>
              <a:gd name="G4" fmla="cos 10800 1179648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698 w 21600"/>
              <a:gd name="T1" fmla="*/ 0 h 21600"/>
              <a:gd name="T2" fmla="*/ 10800 w 21600"/>
              <a:gd name="T3" fmla="*/ 10800 h 21600"/>
              <a:gd name="T4" fmla="*/ 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698" y="0"/>
                </a:moveTo>
                <a:cubicBezTo>
                  <a:pt x="4773" y="56"/>
                  <a:pt x="0" y="4875"/>
                  <a:pt x="0" y="1079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6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Plastic">
            <a:bevelT w="13500" h="13500" prst="angle"/>
            <a:bevelB w="13500" h="13500" prst="angle"/>
            <a:extrusionClr>
              <a:srgbClr val="FFFF6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0" name="Picture 324" descr="055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105400"/>
            <a:ext cx="611188" cy="12954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480" name="Rectangle 36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81" name="Rectangle 36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" name="Rectangle 36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36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9CB8-6AEE-4898-A200-6BED88BAA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07456-64A8-4C9E-A037-F6F0FEF4F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2B12-0484-4171-9DB8-EE39B7E40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7B39C-3AB3-4797-A7CF-B6BD4C43B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B1C99-B51C-4640-A48D-5CABC31F9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06F04-68C3-41A2-BBCA-2568FCF32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B99EC-2AF4-45A4-8417-7AF56F2E8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EA8F7-F169-453A-86EE-0E0DD0434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1F7E9-D9E1-4911-9E89-B7ECC583B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3B707-4DB0-4E0F-AB1B-0BC81FFEA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41CE9-9BE5-40A2-A5B1-832CDA76A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63820D-53B8-4FD2-9F3D-F902BED33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00478E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PubPieSlice"/>
          <p:cNvSpPr>
            <a:spLocks noEditPoints="1" noChangeArrowheads="1"/>
          </p:cNvSpPr>
          <p:nvPr/>
        </p:nvSpPr>
        <p:spPr bwMode="auto">
          <a:xfrm>
            <a:off x="6972300" y="5553075"/>
            <a:ext cx="4343400" cy="2609850"/>
          </a:xfrm>
          <a:custGeom>
            <a:avLst/>
            <a:gdLst>
              <a:gd name="G0" fmla="+- 0 0 0"/>
              <a:gd name="G1" fmla="sin 10800 -5933703"/>
              <a:gd name="G2" fmla="cos 10800 -5933703"/>
              <a:gd name="G3" fmla="sin 10800 11796480"/>
              <a:gd name="G4" fmla="cos 10800 1179648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698 w 21600"/>
              <a:gd name="T1" fmla="*/ 0 h 21600"/>
              <a:gd name="T2" fmla="*/ 10800 w 21600"/>
              <a:gd name="T3" fmla="*/ 10800 h 21600"/>
              <a:gd name="T4" fmla="*/ 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698" y="0"/>
                </a:moveTo>
                <a:cubicBezTo>
                  <a:pt x="4773" y="56"/>
                  <a:pt x="0" y="4875"/>
                  <a:pt x="0" y="1079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61">
              <a:alpha val="62000"/>
            </a:srgbClr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Plastic">
            <a:bevelT w="13500" h="13500" prst="angle"/>
            <a:bevelB w="13500" h="13500" prst="angle"/>
            <a:extrusionClr>
              <a:srgbClr val="FFFF6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032" name="Picture 8" descr="05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5257800"/>
            <a:ext cx="611188" cy="12954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4" name="AutoShape 10"/>
          <p:cNvSpPr>
            <a:spLocks noChangeArrowheads="1"/>
          </p:cNvSpPr>
          <p:nvPr/>
        </p:nvSpPr>
        <p:spPr bwMode="gray">
          <a:xfrm>
            <a:off x="1219200" y="3810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gray">
          <a:xfrm>
            <a:off x="304800" y="228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gray">
          <a:xfrm>
            <a:off x="1066800" y="152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gray">
          <a:xfrm>
            <a:off x="838200" y="457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5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Играем с незнайкой.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886200"/>
            <a:ext cx="5791200" cy="17526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«Солнышко» 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Семенова Л.В.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3076" name="Рисунок 5" descr="JoBwH0C5J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0"/>
            <a:ext cx="3619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4 лишний.</a:t>
            </a:r>
          </a:p>
        </p:txBody>
      </p:sp>
      <p:pic>
        <p:nvPicPr>
          <p:cNvPr id="12291" name="Picture 18" descr="li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6113" y="2667000"/>
            <a:ext cx="21478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6" descr="B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90800"/>
            <a:ext cx="20685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962400"/>
            <a:ext cx="1685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1" descr="f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2819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Что у незнайки, а что у гномика.</a:t>
            </a:r>
          </a:p>
        </p:txBody>
      </p:sp>
      <p:pic>
        <p:nvPicPr>
          <p:cNvPr id="13315" name="Рисунок 5" descr="images (5)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3400" y="3048000"/>
            <a:ext cx="1947863" cy="3124200"/>
          </a:xfrm>
          <a:noFill/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724400"/>
            <a:ext cx="1228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5" descr="98489364_Rospis_gzhel_v_zolotevaz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676400"/>
            <a:ext cx="20304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6" descr="98489364_Rospis_gzhel_v_zolotevaz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038600"/>
            <a:ext cx="68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7" descr="kartinki-photoshop-1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371600"/>
            <a:ext cx="19812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8" descr="kartinki-photoshop-17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3352800"/>
            <a:ext cx="838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0" descr="скачанные файлы (20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733800"/>
            <a:ext cx="125253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Рисунок 11" descr="скачанные файлы (20)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2971800"/>
            <a:ext cx="608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Один- много.</a:t>
            </a:r>
          </a:p>
        </p:txBody>
      </p:sp>
      <p:pic>
        <p:nvPicPr>
          <p:cNvPr id="14339" name="Содержимое 3" descr="lenakater6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81200"/>
            <a:ext cx="2360613" cy="3352800"/>
          </a:xfrm>
        </p:spPr>
      </p:pic>
      <p:pic>
        <p:nvPicPr>
          <p:cNvPr id="11268" name="Рисунок 4" descr="images (10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676400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5" descr="images (10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676400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" descr="images (10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676400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7" descr="12463871-Пустое-гнездо-соломы-с-ветки-и-перья-на-белом-фон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819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8" descr="12463871-Пустое-гнездо-соломы-с-ветки-и-перья-на-белом-фон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667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9" descr="12463871-Пустое-гнездо-соломы-с-ветки-и-перья-на-белом-фон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667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10" descr="images (1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029200"/>
            <a:ext cx="18288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11" descr="images (1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257800"/>
            <a:ext cx="18288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Рисунок 12" descr="images (1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953000"/>
            <a:ext cx="18288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Рисунок 13" descr="images (1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648200"/>
            <a:ext cx="18288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Помоги незнайке закончить чистоговорку.</a:t>
            </a:r>
          </a:p>
        </p:txBody>
      </p:sp>
      <p:pic>
        <p:nvPicPr>
          <p:cNvPr id="15363" name="Содержимое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657600"/>
            <a:ext cx="2057400" cy="3092450"/>
          </a:xfrm>
        </p:spPr>
      </p:pic>
      <p:sp>
        <p:nvSpPr>
          <p:cNvPr id="5" name="Прямоугольник 4"/>
          <p:cNvSpPr/>
          <p:nvPr/>
        </p:nvSpPr>
        <p:spPr>
          <a:xfrm>
            <a:off x="1" y="1295401"/>
            <a:ext cx="78486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За-за-за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вот в саду стоит ...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1905001"/>
            <a:ext cx="7696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Зы-зы-зы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не боимся мы…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" y="2514601"/>
            <a:ext cx="761999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Зба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зба-зба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деревянная…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3200401"/>
            <a:ext cx="7696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Здо-здо-здо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у вороны есть…</a:t>
            </a:r>
          </a:p>
        </p:txBody>
      </p:sp>
      <p:pic>
        <p:nvPicPr>
          <p:cNvPr id="9" name="Рисунок 8" descr="скачанные файлы (18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86200"/>
            <a:ext cx="15065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vHOBqypLi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962400"/>
            <a:ext cx="2006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ages (12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953000"/>
            <a:ext cx="1714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2463871-Пустое-гнездо-соломы-с-ветки-и-перья-на-белом-фоне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4953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04 0.00555 L 0.55938 -0.41628 " pathEditMode="relative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61 -0.12072 L 0.07361 -0.35384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-0.05834 -0.155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9593E-6 L 0.43333 -0.22201 " pathEditMode="relative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помощь!!!</a:t>
            </a:r>
          </a:p>
        </p:txBody>
      </p:sp>
      <p:pic>
        <p:nvPicPr>
          <p:cNvPr id="16387" name="Содержимое 3" descr="JoBwH0C5J7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33600" y="1752600"/>
            <a:ext cx="35829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Рисунок 5" descr="Perfect_World_by_euphol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6" descr="ZjqmYurfQY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122738"/>
            <a:ext cx="144780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7" descr="50602001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0480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8" descr="50602001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27432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9" descr="506020013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5908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Рисунок 10" descr="images (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1000" y="3810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Рисунок 10" descr="images (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962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Рисунок 10" descr="images (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200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Рисунок 9" descr="506020013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2672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Рисунок 9" descr="506020013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41910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Рисунок 7" descr="50602001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9624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04800" y="3886200"/>
            <a:ext cx="73096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14800" y="4114800"/>
            <a:ext cx="75219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53200" y="3276600"/>
            <a:ext cx="88998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19400" y="4419600"/>
            <a:ext cx="10290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05400" y="2819400"/>
            <a:ext cx="1050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10200" y="4495800"/>
            <a:ext cx="118801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33600" y="3352800"/>
            <a:ext cx="106952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5600" y="4191000"/>
            <a:ext cx="1295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72400" y="2971800"/>
            <a:ext cx="122180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3400" y="762001"/>
            <a:ext cx="87155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Незнайка учится читать слоги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Помоги незнайке отправить животных в зоопарк, а предметы сложить в рюкзак.</a:t>
            </a:r>
          </a:p>
        </p:txBody>
      </p:sp>
      <p:pic>
        <p:nvPicPr>
          <p:cNvPr id="5123" name="Содержимое 3" descr="скачанные файлы (15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2466975" cy="1847850"/>
          </a:xfrm>
        </p:spPr>
      </p:pic>
      <p:pic>
        <p:nvPicPr>
          <p:cNvPr id="5124" name="Рисунок 4" descr="скачанные файлы (16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5" descr="images (5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33800"/>
            <a:ext cx="1685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6" descr="скачанные файлы (18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752600"/>
            <a:ext cx="15065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7" descr="kartinki-photoshop-1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9050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8" descr="zaicy-foto.008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7200" y="2057400"/>
            <a:ext cx="2336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10" descr="скачанные файлы (20)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191000"/>
            <a:ext cx="947738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11" descr="скачанные файлы (17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572000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Рисунок 12" descr="скачанные файлы (21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105400"/>
            <a:ext cx="14001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Рисунок 13" descr="98489364_Rospis_gzhel_v_zolotevaza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352800"/>
            <a:ext cx="933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Рисунок 13" descr="images (8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657600"/>
            <a:ext cx="152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>
            <a:hlinkClick r:id="rId13" action="ppaction://hlinksldjump"/>
          </p:cNvPr>
          <p:cNvSpPr/>
          <p:nvPr/>
        </p:nvSpPr>
        <p:spPr>
          <a:xfrm>
            <a:off x="5791200" y="62484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82794E-6 L 0.20834 0.37742 " pathEditMode="relative" ptsTypes="AA">
                                      <p:cBhvr>
                                        <p:cTn id="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91859E-6 L 0.27501 0.26643 " pathEditMode="relative" ptsTypes="AA">
                                      <p:cBhvr>
                                        <p:cTn id="1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1702E-6 L 0.15834 0.12211 " pathEditMode="relative" ptsTypes="AA">
                                      <p:cBhvr>
                                        <p:cTn id="24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77 0.04348 L 0.54844 0.03238 " pathEditMode="relative" ptsTypes="AA">
                                      <p:cBhvr>
                                        <p:cTn id="33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Содержимое 3" descr="скачанные файлы (15).jpg">
            <a:hlinkClick r:id="" action="ppaction://hlinkshowjump?jump=previous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6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4 лишний.</a:t>
            </a:r>
          </a:p>
        </p:txBody>
      </p:sp>
      <p:pic>
        <p:nvPicPr>
          <p:cNvPr id="7171" name="Содержимое 3" descr="kartinki-photoshop-17.png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4419600"/>
            <a:ext cx="1752600" cy="1358900"/>
          </a:xfrm>
        </p:spPr>
      </p:pic>
      <p:pic>
        <p:nvPicPr>
          <p:cNvPr id="5" name="Picture 22" descr="kruzhk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14600"/>
            <a:ext cx="1193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Skovorodk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286000"/>
            <a:ext cx="203358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vilk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572000"/>
            <a:ext cx="24606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5" descr="images (5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962400"/>
            <a:ext cx="1685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4 лишний.</a:t>
            </a:r>
          </a:p>
        </p:txBody>
      </p:sp>
      <p:pic>
        <p:nvPicPr>
          <p:cNvPr id="8195" name="Picture 22" descr="kruzh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14600"/>
            <a:ext cx="1193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9" descr="Skovorodk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286000"/>
            <a:ext cx="203358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3" descr="vil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572000"/>
            <a:ext cx="24606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5" descr="images (5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962400"/>
            <a:ext cx="1685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5.55042E-8 C -0.00451 -0.02844 -0.01284 -0.05712 -0.01944 -0.08487 C -0.03037 -0.13159 -0.0394 -0.179 -0.0519 -0.22502 C -0.06388 -0.26919 -0.04982 -0.21669 -0.06371 -0.25786 C -0.07291 -0.28538 -0.0802 -0.32285 -0.09999 -0.34089 C -0.1026 -0.34019 -0.10555 -0.34089 -0.10781 -0.33903 C -0.11058 -0.33672 -0.11232 -0.33256 -0.11423 -0.32886 C -0.12274 -0.3129 -0.13367 -0.29509 -0.13906 -0.27682 C -0.14704 -0.22109 -0.13246 -0.1746 -0.12864 -0.12118 C -0.12916 -0.07932 -0.12065 -0.04602 -0.13645 -0.01387 C -0.14166 -0.01457 -0.14704 -0.01341 -0.1519 -0.01572 C -0.15399 -0.01665 -0.15468 -0.02035 -0.1559 -0.02266 C -0.15763 -0.0259 -0.1611 -0.03284 -0.1611 -0.03284 C -0.16371 -0.05157 -0.16753 -0.06984 -0.17152 -0.08834 C -0.1743 -0.12812 -0.18506 -0.16582 -0.21041 -0.18871 C -0.21319 -0.19126 -0.21649 -0.19195 -0.21944 -0.1938 C -0.22169 -0.19334 -0.22412 -0.19357 -0.22603 -0.19218 C -0.22881 -0.1901 -0.22899 -0.18085 -0.23246 -0.17992 C -0.24044 -0.17761 -0.24895 -0.17877 -0.25711 -0.1783 C -0.25885 -0.17715 -0.26058 -0.17576 -0.26232 -0.17484 C -0.26579 -0.17298 -0.27274 -0.16952 -0.27274 -0.16952 C -0.28333 -0.15957 -0.27916 -0.16443 -0.28576 -0.15587 C -0.29218 -0.13459 -0.29808 -0.11332 -0.30399 -0.09181 C -0.30381 -0.08788 -0.30607 -0.04972 -0.29878 -0.03816 C -0.29149 -0.02682 -0.28107 -0.02451 -0.27152 -0.01919 C -0.24131 -0.00208 -0.20919 -0.00624 -0.17656 -0.00532 C -0.15937 -0.0074 -0.14617 -0.01133 -0.12985 -0.01387 C -0.11093 -0.02266 -0.09617 -0.03931 -0.07794 -0.05018 C -0.07187 -0.04972 -0.06579 -0.04972 -0.05971 -0.04856 C -0.05225 -0.04694 -0.04652 -0.04001 -0.03906 -0.03816 C -0.03315 -0.03307 -0.02586 -0.03029 -0.01944 -0.0259 C -0.01701 -0.02428 -0.01162 -0.01804 -0.00781 -0.01734 C -0.00173 -0.01642 0.00435 -0.01619 0.01042 -0.01572 C 0.01164 -0.01457 0.01424 -0.01225 0.01424 -0.01225 " pathEditMode="relative" ptsTypes="fffffffffffffffffffffffffffffffffA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4 лишний.</a:t>
            </a:r>
          </a:p>
        </p:txBody>
      </p:sp>
      <p:pic>
        <p:nvPicPr>
          <p:cNvPr id="9219" name="Содержимое 5" descr="скачанные файлы (21).jpg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2438400"/>
            <a:ext cx="1676400" cy="1841500"/>
          </a:xfrm>
        </p:spPr>
      </p:pic>
      <p:pic>
        <p:nvPicPr>
          <p:cNvPr id="9220" name="Picture 1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443"/>
          <a:stretch>
            <a:fillRect/>
          </a:stretch>
        </p:blipFill>
        <p:spPr bwMode="auto">
          <a:xfrm>
            <a:off x="2667000" y="2057400"/>
            <a:ext cx="13144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97" r="1414"/>
          <a:stretch>
            <a:fillRect/>
          </a:stretch>
        </p:blipFill>
        <p:spPr bwMode="auto">
          <a:xfrm>
            <a:off x="7086600" y="1905000"/>
            <a:ext cx="18653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752600"/>
            <a:ext cx="137477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5" descr="images (5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810000"/>
            <a:ext cx="1685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4 лишний.</a:t>
            </a:r>
          </a:p>
        </p:txBody>
      </p:sp>
      <p:pic>
        <p:nvPicPr>
          <p:cNvPr id="10243" name="Picture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443"/>
          <a:stretch>
            <a:fillRect/>
          </a:stretch>
        </p:blipFill>
        <p:spPr bwMode="auto">
          <a:xfrm>
            <a:off x="2667000" y="2057400"/>
            <a:ext cx="13144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97" r="1414"/>
          <a:stretch>
            <a:fillRect/>
          </a:stretch>
        </p:blipFill>
        <p:spPr bwMode="auto">
          <a:xfrm>
            <a:off x="7086600" y="1905000"/>
            <a:ext cx="18653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752600"/>
            <a:ext cx="137477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5" descr="images (5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810000"/>
            <a:ext cx="1685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1 0.03469 C 0.12604 -0.03585 0.20035 -0.10639 0.2441 -0.13321 C 0.28785 -0.16004 0.28437 -0.07493 0.31424 -0.12628 C 0.3441 -0.17762 0.41354 -0.46924 0.42326 -0.44103 C 0.43281 -0.41282 0.44306 -0.0303 0.37257 0.04324 C 0.30208 0.11679 0.06215 0.00717 1.38889E-6 4.56984E-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4 лишний.</a:t>
            </a:r>
          </a:p>
        </p:txBody>
      </p:sp>
      <p:pic>
        <p:nvPicPr>
          <p:cNvPr id="11267" name="Содержимое 4" descr="скачанные файлы (18).jpg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2667000"/>
            <a:ext cx="1676400" cy="1609725"/>
          </a:xfrm>
        </p:spPr>
      </p:pic>
      <p:pic>
        <p:nvPicPr>
          <p:cNvPr id="11268" name="Picture 21" descr="f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819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8" descr="lis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6113" y="2667000"/>
            <a:ext cx="21478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6" descr="Bea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590800"/>
            <a:ext cx="20685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5" descr="images (5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962400"/>
            <a:ext cx="1685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101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Оформление по умолчанию</vt:lpstr>
      <vt:lpstr>Играем с незнайкой.</vt:lpstr>
      <vt:lpstr>Презентация PowerPoint</vt:lpstr>
      <vt:lpstr>Помоги незнайке отправить животных в зоопарк, а предметы сложить в рюкзак.</vt:lpstr>
      <vt:lpstr>Презентация PowerPoint</vt:lpstr>
      <vt:lpstr>4 лишний.</vt:lpstr>
      <vt:lpstr>4 лишний.</vt:lpstr>
      <vt:lpstr>4 лишний.</vt:lpstr>
      <vt:lpstr>4 лишний.</vt:lpstr>
      <vt:lpstr>4 лишний.</vt:lpstr>
      <vt:lpstr>4 лишний.</vt:lpstr>
      <vt:lpstr>Что у незнайки, а что у гномика.</vt:lpstr>
      <vt:lpstr>Один- много.</vt:lpstr>
      <vt:lpstr>Помоги незнайке закончить чистоговорку.</vt:lpstr>
      <vt:lpstr>Спасибо за помощь!!!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естествознание</dc:subject>
  <dc:creator>Стрелкова Н.</dc:creator>
  <cp:lastModifiedBy>евгений семёнов</cp:lastModifiedBy>
  <cp:revision>9</cp:revision>
  <cp:lastPrinted>1601-01-01T00:00:00Z</cp:lastPrinted>
  <dcterms:created xsi:type="dcterms:W3CDTF">1601-01-01T00:00:00Z</dcterms:created>
  <dcterms:modified xsi:type="dcterms:W3CDTF">2022-01-23T21:15:02Z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