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376E-E88F-420A-9EEC-0DA88AA94578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37989-BEC9-4837-A89C-CF73946BF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6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A32-32BD-44AC-ADEA-D803DD71D59B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40696-8B92-48D3-995F-D5656E50B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11836_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035" y="0"/>
            <a:ext cx="97040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avajte-zhit-druzhn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731"/>
            <a:ext cx="9144000" cy="71094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 раз и навсегда дружба это- Доброта!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7188915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643050"/>
            <a:ext cx="5732029" cy="5001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01090" cy="4286280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дружба?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62059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14596"/>
            <a:ext cx="414340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каждого человека на земле есть лучший друг. Не бывает человека без друга, дружат все. И дети, И взрослые. Не зря говорит пословица «человек без друзей как дерево без корней»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multik_19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641034"/>
            <a:ext cx="4429156" cy="3216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что же такое дружба?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57864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Дружба это- знак уважения к другим людям. Мы все одинаковые но объединяет нас только дружба. Дружить могут все, Не смотря богатый это человек или бедный Главное чтобы у него было тёплое сердце и он помог тебе в трудную минуту. Дружба не зависит от цвета кожи или красивой причёски, Мы все разные, но мы едины!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0w1kvjggoy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357538"/>
            <a:ext cx="3000364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Вспомним старую, добрую песенку о дружбе!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71612"/>
            <a:ext cx="556985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улыбки хмурый день светлей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улыбки в небе радуга проснется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Поделись улыбкою своей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она к тебе не раз еще вернется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тогда наверняка вдруг запляшут облака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кузнечик запиликает на скрипке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голубого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ручейка начинается река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 а дружба начинается с улыбки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голубого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ручейка начинается река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 а дружба начинается с улыбки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225689"/>
            <a:ext cx="3286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улыбки солнечной одной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Перестанет плакать самый грустный дождик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Сонный лес простится с тишиной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захлопает в зеленые ладоши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тогда наверняка вдруг запляшут облака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кузнечик запиликает на скрипке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ручейка начинается река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 а дружба начинается с улыбки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ручейка начинается река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 а дружба начинается с улыбки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9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714884"/>
            <a:ext cx="2048491" cy="19337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357166"/>
            <a:ext cx="663816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улыбки станет всем теплей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слону и даже маленькой улитке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 пускай повсюду на земле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Будто лампочки включаются улыбки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тогда наверняка вдруг запляшут облака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кузнечик запиликает на скрипке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ручейка начинается река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 а дружба начинается с улыбки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ручейка начинается река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 а дружба начинается с улыбки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тогда наверняка вдруг запляшут облака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кузнечик запиликает на скрипке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ручейка начинается река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 а дружба начинается с улыбки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konstruktor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500702"/>
            <a:ext cx="457200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58246" cy="2857520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Цитаты друзей: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925813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74790"/>
            <a:ext cx="3286148" cy="3983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7" y="0"/>
            <a:ext cx="91569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" y="0"/>
            <a:ext cx="9139758" cy="68611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141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Что такое дружба?</vt:lpstr>
      <vt:lpstr>У каждого человека на земле есть лучший друг. Не бывает человека без друга, дружат все. И дети, И взрослые. Не зря говорит пословица «человек без друзей как дерево без корней»</vt:lpstr>
      <vt:lpstr>Так что же такое дружба?</vt:lpstr>
      <vt:lpstr>Вспомним старую, добрую песенку о дружбе!</vt:lpstr>
      <vt:lpstr>Презентация PowerPoint</vt:lpstr>
      <vt:lpstr>Цитаты друзей: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раз и навсегда дружба это- Доброта!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дружба?</dc:title>
  <dc:creator>дети</dc:creator>
  <cp:lastModifiedBy>евгений семёнов</cp:lastModifiedBy>
  <cp:revision>5</cp:revision>
  <dcterms:created xsi:type="dcterms:W3CDTF">2016-04-02T08:51:50Z</dcterms:created>
  <dcterms:modified xsi:type="dcterms:W3CDTF">2022-01-23T19:24:11Z</dcterms:modified>
</cp:coreProperties>
</file>