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9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83" r:id="rId2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770" y="-61964"/>
            <a:ext cx="9180770" cy="6936582"/>
          </a:xfrm>
          <a:prstGeom prst="rect">
            <a:avLst/>
          </a:prstGeom>
        </p:spPr>
      </p:pic>
      <p:pic>
        <p:nvPicPr>
          <p:cNvPr id="2051" name="Picture 3" descr="C:\Users\Lenovo\Desktop\стихи\x_43a2f3d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2362200"/>
            <a:ext cx="3049316" cy="24384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Ребятам о зверятах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4600" y="4876800"/>
            <a:ext cx="6400800" cy="1752600"/>
          </a:xfrm>
        </p:spPr>
        <p:txBody>
          <a:bodyPr/>
          <a:lstStyle/>
          <a:p>
            <a:r>
              <a:rPr lang="ru-RU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Составила: воспитатель </a:t>
            </a:r>
            <a:r>
              <a:rPr lang="ru-RU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МБДОУ </a:t>
            </a:r>
          </a:p>
          <a:p>
            <a:r>
              <a:rPr lang="ru-RU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№ 45 «Солнышко»</a:t>
            </a:r>
            <a:endParaRPr lang="ru-RU" dirty="0" smtClean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ru-RU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Семенова Л.В.</a:t>
            </a:r>
            <a:endParaRPr lang="ru-RU" dirty="0" smtClean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endParaRPr lang="ru-RU" dirty="0"/>
          </a:p>
        </p:txBody>
      </p:sp>
      <p:pic>
        <p:nvPicPr>
          <p:cNvPr id="2050" name="Picture 2" descr="C:\Users\Lenovo\Desktop\стихи\1242766872__pet-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52400"/>
            <a:ext cx="2438400" cy="24384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8582"/>
            <a:ext cx="9180770" cy="693658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4038600" cy="42973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Свинка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Забралась в корыто свинка,</a:t>
            </a:r>
            <a:br>
              <a:rPr lang="ru-RU" sz="2400" dirty="0" smtClean="0"/>
            </a:br>
            <a:r>
              <a:rPr lang="ru-RU" sz="2400" dirty="0" smtClean="0"/>
              <a:t>Припекает солнце спинку.</a:t>
            </a:r>
            <a:br>
              <a:rPr lang="ru-RU" sz="2400" dirty="0" smtClean="0"/>
            </a:br>
            <a:r>
              <a:rPr lang="ru-RU" sz="2400" dirty="0" smtClean="0"/>
              <a:t>Высунула пятачок,</a:t>
            </a:r>
            <a:br>
              <a:rPr lang="ru-RU" sz="2400" dirty="0" smtClean="0"/>
            </a:br>
            <a:r>
              <a:rPr lang="ru-RU" sz="2400" dirty="0" smtClean="0"/>
              <a:t>Повернулась на бочок.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5" name="Содержимое 4" descr="chetverostishiya-dlya-detej-9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343400" y="2133600"/>
            <a:ext cx="4533900" cy="45339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770" y="-61964"/>
            <a:ext cx="9180770" cy="693658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3962400" cy="45259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Тигр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Этой оранжевой кошке,</a:t>
            </a:r>
            <a:br>
              <a:rPr lang="ru-RU" sz="2400" dirty="0" smtClean="0"/>
            </a:br>
            <a:r>
              <a:rPr lang="ru-RU" sz="2400" dirty="0" smtClean="0"/>
              <a:t>Зебра подарила полоски.</a:t>
            </a:r>
            <a:br>
              <a:rPr lang="ru-RU" sz="2400" dirty="0" smtClean="0"/>
            </a:br>
            <a:r>
              <a:rPr lang="ru-RU" sz="2400" dirty="0" smtClean="0"/>
              <a:t>Кошка разозлилась и</a:t>
            </a:r>
            <a:br>
              <a:rPr lang="ru-RU" sz="2400" dirty="0" smtClean="0"/>
            </a:br>
            <a:r>
              <a:rPr lang="ru-RU" sz="2400" dirty="0" smtClean="0"/>
              <a:t>В тигра превратилась.</a:t>
            </a:r>
            <a:br>
              <a:rPr lang="ru-RU" sz="2400" dirty="0" smtClean="0"/>
            </a:br>
            <a:r>
              <a:rPr lang="ru-RU" sz="2400" dirty="0" smtClean="0"/>
              <a:t>(А.Г.Андреева)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5" name="Содержимое 4" descr="chetverostishiya-dlya-detej-10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343400" y="2057400"/>
            <a:ext cx="4533900" cy="45339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770" y="-61964"/>
            <a:ext cx="9180770" cy="693658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4114800" cy="4191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Овечка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Белая овечка</a:t>
            </a:r>
            <a:br>
              <a:rPr lang="ru-RU" sz="2400" dirty="0" smtClean="0"/>
            </a:br>
            <a:r>
              <a:rPr lang="ru-RU" sz="2400" dirty="0" smtClean="0"/>
              <a:t>Пасется на лугу.</a:t>
            </a:r>
            <a:br>
              <a:rPr lang="ru-RU" sz="2400" dirty="0" smtClean="0"/>
            </a:br>
            <a:r>
              <a:rPr lang="ru-RU" sz="2400" dirty="0" smtClean="0"/>
              <a:t>Пушистый мех – кудряшки,</a:t>
            </a:r>
            <a:br>
              <a:rPr lang="ru-RU" sz="2400" dirty="0" smtClean="0"/>
            </a:br>
            <a:r>
              <a:rPr lang="ru-RU" sz="2400" dirty="0" smtClean="0"/>
              <a:t>Словно вся в снегу.</a:t>
            </a:r>
            <a:br>
              <a:rPr lang="ru-RU" sz="2400" dirty="0" smtClean="0"/>
            </a:br>
            <a:r>
              <a:rPr lang="ru-RU" sz="2400" dirty="0" smtClean="0"/>
              <a:t>(А.Г. Андреева) 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5" name="Содержимое 4" descr="chetverostishiya-dlya-detej-1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495800" y="2133600"/>
            <a:ext cx="4457700" cy="44577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770" y="-61964"/>
            <a:ext cx="9180770" cy="693658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86200" cy="42973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Гусенок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Я гусенок Гоша,</a:t>
            </a:r>
            <a:br>
              <a:rPr lang="ru-RU" sz="2400" dirty="0" smtClean="0"/>
            </a:br>
            <a:r>
              <a:rPr lang="ru-RU" sz="2400" dirty="0" smtClean="0"/>
              <a:t>Люблю ловить я мошек.</a:t>
            </a:r>
            <a:br>
              <a:rPr lang="ru-RU" sz="2400" dirty="0" smtClean="0"/>
            </a:br>
            <a:r>
              <a:rPr lang="ru-RU" sz="2400" dirty="0" smtClean="0"/>
              <a:t>С лягушками дружу,</a:t>
            </a:r>
            <a:br>
              <a:rPr lang="ru-RU" sz="2400" dirty="0" smtClean="0"/>
            </a:br>
            <a:r>
              <a:rPr lang="ru-RU" sz="2400" dirty="0" smtClean="0"/>
              <a:t>С ними плаваю в пруду.</a:t>
            </a:r>
            <a:br>
              <a:rPr lang="ru-RU" sz="2400" dirty="0" smtClean="0"/>
            </a:br>
            <a:r>
              <a:rPr lang="ru-RU" sz="2400" dirty="0" smtClean="0"/>
              <a:t>(А.Г. Андреева)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5" name="Содержимое 4" descr="chetverostishiya-dlya-detej-1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0" y="2209800"/>
            <a:ext cx="4419600" cy="44577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770" y="-61964"/>
            <a:ext cx="9180770" cy="693658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86200" cy="41449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Лиса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Знает лисонька-лиса:</a:t>
            </a:r>
            <a:br>
              <a:rPr lang="ru-RU" sz="2400" dirty="0" smtClean="0"/>
            </a:br>
            <a:r>
              <a:rPr lang="ru-RU" sz="2400" dirty="0" smtClean="0"/>
              <a:t>В шубе вся её краса.</a:t>
            </a:r>
            <a:br>
              <a:rPr lang="ru-RU" sz="2400" dirty="0" smtClean="0"/>
            </a:br>
            <a:r>
              <a:rPr lang="ru-RU" sz="2400" dirty="0" smtClean="0"/>
              <a:t>Шубы нет в лесу рыжей,</a:t>
            </a:r>
            <a:br>
              <a:rPr lang="ru-RU" sz="2400" dirty="0" smtClean="0"/>
            </a:br>
            <a:r>
              <a:rPr lang="ru-RU" sz="2400" dirty="0" smtClean="0"/>
              <a:t>Зверя нет в лесу хитрей.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5" name="Содержимое 4" descr="chetverostishiya-dlya-detej-13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2133600"/>
            <a:ext cx="4533900" cy="45339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770" y="-61964"/>
            <a:ext cx="9180770" cy="693658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62400" cy="46021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Птичка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Села птичка на окошко,</a:t>
            </a:r>
            <a:br>
              <a:rPr lang="ru-RU" sz="2400" dirty="0" smtClean="0"/>
            </a:br>
            <a:r>
              <a:rPr lang="ru-RU" sz="2400" dirty="0" smtClean="0"/>
              <a:t>Посиди у нас немножко.</a:t>
            </a:r>
            <a:br>
              <a:rPr lang="ru-RU" sz="2400" dirty="0" smtClean="0"/>
            </a:br>
            <a:r>
              <a:rPr lang="ru-RU" sz="2400" dirty="0" smtClean="0"/>
              <a:t>Подожди, не улетай!</a:t>
            </a:r>
            <a:br>
              <a:rPr lang="ru-RU" sz="2400" dirty="0" smtClean="0"/>
            </a:br>
            <a:r>
              <a:rPr lang="ru-RU" sz="2400" dirty="0" smtClean="0"/>
              <a:t>Улетела… ай!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5" name="Содержимое 4" descr="chetverostishiya-dlya-detej-1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495800" y="2133600"/>
            <a:ext cx="4457700" cy="44577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8582"/>
            <a:ext cx="9180770" cy="693658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33800" cy="46021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Заяц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Прокатился шум лесной -</a:t>
            </a:r>
            <a:br>
              <a:rPr lang="ru-RU" sz="2400" dirty="0" smtClean="0"/>
            </a:br>
            <a:r>
              <a:rPr lang="ru-RU" sz="2400" dirty="0" smtClean="0"/>
              <a:t>Под кустом притих косой.</a:t>
            </a:r>
            <a:br>
              <a:rPr lang="ru-RU" sz="2400" dirty="0" smtClean="0"/>
            </a:br>
            <a:r>
              <a:rPr lang="ru-RU" sz="2400" dirty="0" smtClean="0"/>
              <a:t>Уши длинные прижал,</a:t>
            </a:r>
            <a:br>
              <a:rPr lang="ru-RU" sz="2400" dirty="0" smtClean="0"/>
            </a:br>
            <a:r>
              <a:rPr lang="ru-RU" sz="2400" dirty="0" smtClean="0"/>
              <a:t>Долго эхо провожал.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5" name="Содержимое 4" descr="chetverostishiya-dlya-detej-15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343400" y="2057400"/>
            <a:ext cx="4610100" cy="46101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770" y="-61964"/>
            <a:ext cx="9180770" cy="693658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4191000" cy="46783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Черепашка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-Зачем вам, черепахи,</a:t>
            </a:r>
            <a:br>
              <a:rPr lang="ru-RU" sz="2400" dirty="0" smtClean="0"/>
            </a:br>
            <a:r>
              <a:rPr lang="ru-RU" sz="2400" dirty="0" smtClean="0"/>
              <a:t>Квадраты на рубахе?</a:t>
            </a:r>
            <a:br>
              <a:rPr lang="ru-RU" sz="2400" dirty="0" smtClean="0"/>
            </a:br>
            <a:r>
              <a:rPr lang="ru-RU" sz="2400" dirty="0" smtClean="0"/>
              <a:t>- Чтобы в шахматы и в шашки</a:t>
            </a:r>
            <a:br>
              <a:rPr lang="ru-RU" sz="2400" dirty="0" smtClean="0"/>
            </a:br>
            <a:r>
              <a:rPr lang="ru-RU" sz="2400" dirty="0" smtClean="0"/>
              <a:t>Играли черепашки!</a:t>
            </a:r>
            <a:br>
              <a:rPr lang="ru-RU" sz="2400" dirty="0" smtClean="0"/>
            </a:br>
            <a:r>
              <a:rPr lang="ru-RU" sz="2400" dirty="0" smtClean="0"/>
              <a:t>(В.Орлов)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5" name="Содержимое 4" descr="chetverostishiya-dlya-detej-16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267200" y="2133600"/>
            <a:ext cx="4533900" cy="45339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770" y="-61964"/>
            <a:ext cx="9180770" cy="693658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10000" cy="46021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Котенок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Мой котенок любит</a:t>
            </a:r>
            <a:br>
              <a:rPr lang="ru-RU" sz="2400" dirty="0" smtClean="0"/>
            </a:br>
            <a:r>
              <a:rPr lang="ru-RU" sz="2400" dirty="0" smtClean="0"/>
              <a:t>Поиграть с клубком,</a:t>
            </a:r>
            <a:br>
              <a:rPr lang="ru-RU" sz="2400" dirty="0" smtClean="0"/>
            </a:br>
            <a:r>
              <a:rPr lang="ru-RU" sz="2400" dirty="0" smtClean="0"/>
              <a:t>А потом позавтракать</a:t>
            </a:r>
            <a:br>
              <a:rPr lang="ru-RU" sz="2400" dirty="0" smtClean="0"/>
            </a:br>
            <a:r>
              <a:rPr lang="ru-RU" sz="2400" dirty="0" smtClean="0"/>
              <a:t>Свежим молоком.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5" name="Содержимое 4" descr="chetverostishiya-dlya-detej-17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267200" y="1981200"/>
            <a:ext cx="4533900" cy="45339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770" y="-61964"/>
            <a:ext cx="9180770" cy="693658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86200" cy="44497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Верблюд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Путешественник отважный,</a:t>
            </a:r>
            <a:br>
              <a:rPr lang="ru-RU" sz="2400" dirty="0" smtClean="0"/>
            </a:br>
            <a:r>
              <a:rPr lang="ru-RU" sz="2400" dirty="0" smtClean="0"/>
              <a:t>Он идёт пустыней важно.</a:t>
            </a:r>
            <a:br>
              <a:rPr lang="ru-RU" sz="2400" dirty="0" smtClean="0"/>
            </a:br>
            <a:r>
              <a:rPr lang="ru-RU" sz="2400" dirty="0" smtClean="0"/>
              <a:t>Не боится он жары,</a:t>
            </a:r>
            <a:br>
              <a:rPr lang="ru-RU" sz="2400" dirty="0" smtClean="0"/>
            </a:br>
            <a:r>
              <a:rPr lang="ru-RU" sz="2400" dirty="0" smtClean="0"/>
              <a:t>Два горба, как две горы.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5" name="Содержимое 4" descr="chetverostishiya-dlya-detej-1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495800" y="2209800"/>
            <a:ext cx="4457700" cy="44577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770" y="-78582"/>
            <a:ext cx="9180770" cy="6936582"/>
          </a:xfrm>
          <a:prstGeom prst="rect">
            <a:avLst/>
          </a:prstGeom>
        </p:spPr>
      </p:pic>
      <p:pic>
        <p:nvPicPr>
          <p:cNvPr id="5" name="Содержимое 4" descr="chetverostishiya-dlya-detej-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343400" y="2209801"/>
            <a:ext cx="4648199" cy="4419599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4267200" cy="3733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Обезьянка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деревьям и лианам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Любит прыгать обезьяна.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Хвост ей самый лучший друг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Вместе с ним, у ней пять рук!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(О. Ефимова)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770" y="-61964"/>
            <a:ext cx="9180770" cy="693658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10000" cy="44497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Лошадка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По траве лошадка мчится,</a:t>
            </a:r>
            <a:br>
              <a:rPr lang="ru-RU" sz="2400" dirty="0" smtClean="0"/>
            </a:br>
            <a:r>
              <a:rPr lang="ru-RU" sz="2400" dirty="0" smtClean="0"/>
              <a:t>Целый день она резвится.</a:t>
            </a:r>
            <a:br>
              <a:rPr lang="ru-RU" sz="2400" dirty="0" smtClean="0"/>
            </a:br>
            <a:r>
              <a:rPr lang="ru-RU" sz="2400" dirty="0" smtClean="0"/>
              <a:t>Скачет полем, вдоль реки</a:t>
            </a:r>
            <a:br>
              <a:rPr lang="ru-RU" sz="2400" dirty="0" smtClean="0"/>
            </a:br>
            <a:r>
              <a:rPr lang="ru-RU" sz="2400" dirty="0" smtClean="0"/>
              <a:t>С ветром наперегонки.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5" name="Содержимое 4" descr="chetverostishiya-dlya-detej-19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343400" y="2057400"/>
            <a:ext cx="4610100" cy="46101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8582"/>
            <a:ext cx="9180770" cy="693658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57600" cy="49069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Собака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-Почему собака злая</a:t>
            </a:r>
            <a:br>
              <a:rPr lang="ru-RU" sz="2400" dirty="0" smtClean="0"/>
            </a:br>
            <a:r>
              <a:rPr lang="ru-RU" sz="2400" dirty="0" smtClean="0"/>
              <a:t>Ходит, хвостиком виляя?</a:t>
            </a:r>
            <a:br>
              <a:rPr lang="ru-RU" sz="2400" dirty="0" smtClean="0"/>
            </a:br>
            <a:r>
              <a:rPr lang="ru-RU" sz="2400" dirty="0" smtClean="0"/>
              <a:t>- То ли хвостик так обучен,</a:t>
            </a:r>
            <a:br>
              <a:rPr lang="ru-RU" sz="2400" dirty="0" smtClean="0"/>
            </a:br>
            <a:r>
              <a:rPr lang="ru-RU" sz="2400" dirty="0" smtClean="0"/>
              <a:t>То ли плохо он прикручен!</a:t>
            </a:r>
            <a:br>
              <a:rPr lang="ru-RU" sz="2400" dirty="0" smtClean="0"/>
            </a:br>
            <a:r>
              <a:rPr lang="ru-RU" sz="2400" dirty="0" smtClean="0"/>
              <a:t>(В.Орлов)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5" name="Содержимое 4" descr="chetverostishiya-dlya-detej-20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267200" y="2057400"/>
            <a:ext cx="4610100" cy="46101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770" y="-61964"/>
            <a:ext cx="9180770" cy="693658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10000" cy="47545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Белка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Белка прыгает по веточкам,</a:t>
            </a:r>
            <a:br>
              <a:rPr lang="ru-RU" sz="2400" dirty="0" smtClean="0"/>
            </a:br>
            <a:r>
              <a:rPr lang="ru-RU" sz="2400" dirty="0" smtClean="0"/>
              <a:t>Рвет орехи своим деточкам.</a:t>
            </a:r>
            <a:br>
              <a:rPr lang="ru-RU" sz="2400" dirty="0" smtClean="0"/>
            </a:br>
            <a:r>
              <a:rPr lang="ru-RU" sz="2400" dirty="0" smtClean="0"/>
              <a:t>Спят в дупле ее </a:t>
            </a:r>
            <a:r>
              <a:rPr lang="ru-RU" sz="2400" dirty="0" err="1" smtClean="0"/>
              <a:t>бельчатки</a:t>
            </a:r>
            <a:r>
              <a:rPr lang="ru-RU" sz="2400" dirty="0" smtClean="0"/>
              <a:t>,</a:t>
            </a:r>
            <a:br>
              <a:rPr lang="ru-RU" sz="2400" dirty="0" smtClean="0"/>
            </a:br>
            <a:r>
              <a:rPr lang="ru-RU" sz="2400" dirty="0" smtClean="0"/>
              <a:t>Каждый в своей кроватке.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5" name="Содержимое 4" descr="chetverostishiya-dlya-detej-2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2133600"/>
            <a:ext cx="4533900" cy="45339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770" y="-78582"/>
            <a:ext cx="9180770" cy="693658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33800" cy="46021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Бегемот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Бегемот лежит в реке,</a:t>
            </a:r>
            <a:br>
              <a:rPr lang="ru-RU" sz="2400" dirty="0" smtClean="0"/>
            </a:br>
            <a:r>
              <a:rPr lang="ru-RU" sz="2400" dirty="0" smtClean="0"/>
              <a:t>Как в огромном гамаке:</a:t>
            </a:r>
            <a:br>
              <a:rPr lang="ru-RU" sz="2400" dirty="0" smtClean="0"/>
            </a:br>
            <a:r>
              <a:rPr lang="ru-RU" sz="2400" dirty="0" smtClean="0"/>
              <a:t>- Покачайте кто-нибудь,</a:t>
            </a:r>
            <a:br>
              <a:rPr lang="ru-RU" sz="2400" dirty="0" smtClean="0"/>
            </a:br>
            <a:r>
              <a:rPr lang="ru-RU" sz="2400" dirty="0" smtClean="0"/>
              <a:t>Не могу никак уснуть.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5" name="Содержимое 4" descr="chetverostishiya-dlya-detej-2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343400" y="2057400"/>
            <a:ext cx="4610100" cy="46101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770" y="-78582"/>
            <a:ext cx="9180770" cy="693658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4038600" cy="46021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Ёжик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Серый ёжик весь в иголках,</a:t>
            </a:r>
            <a:br>
              <a:rPr lang="ru-RU" sz="2400" dirty="0" smtClean="0"/>
            </a:br>
            <a:r>
              <a:rPr lang="ru-RU" sz="2400" dirty="0" smtClean="0"/>
              <a:t>Словно он не зверь, а ёлка.</a:t>
            </a:r>
            <a:br>
              <a:rPr lang="ru-RU" sz="2400" dirty="0" smtClean="0"/>
            </a:br>
            <a:r>
              <a:rPr lang="ru-RU" sz="2400" dirty="0" smtClean="0"/>
              <a:t>Хоть колюч молчун лесной -</a:t>
            </a:r>
            <a:br>
              <a:rPr lang="ru-RU" sz="2400" dirty="0" smtClean="0"/>
            </a:br>
            <a:r>
              <a:rPr lang="ru-RU" sz="2400" dirty="0" smtClean="0"/>
              <a:t>Ёжик добрый, а не злой.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5" name="Содержимое 4" descr="chetverostishiya-dlya-detej-23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343400" y="2057400"/>
            <a:ext cx="4610100" cy="46101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770" y="-78582"/>
            <a:ext cx="9180770" cy="693658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581400" cy="46021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Зебра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У этой лошадки</a:t>
            </a:r>
            <a:br>
              <a:rPr lang="ru-RU" sz="2400" dirty="0" smtClean="0"/>
            </a:br>
            <a:r>
              <a:rPr lang="ru-RU" sz="2400" dirty="0" smtClean="0"/>
              <a:t>Одёжка в полоску.</a:t>
            </a:r>
            <a:br>
              <a:rPr lang="ru-RU" sz="2400" dirty="0" smtClean="0"/>
            </a:br>
            <a:r>
              <a:rPr lang="ru-RU" sz="2400" dirty="0" smtClean="0"/>
              <a:t>Похожа одёжка её</a:t>
            </a:r>
            <a:br>
              <a:rPr lang="ru-RU" sz="2400" dirty="0" smtClean="0"/>
            </a:br>
            <a:r>
              <a:rPr lang="ru-RU" sz="2400" dirty="0" smtClean="0"/>
              <a:t>На матроску.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5" name="Содержимое 4" descr="chetverostishiya-dlya-detej-2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267200" y="2057400"/>
            <a:ext cx="4610100" cy="46101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770" y="-61964"/>
            <a:ext cx="9180770" cy="693658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91000" cy="391636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Филин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/>
              <a:t>Это-филин. Днем он спит.</a:t>
            </a:r>
            <a:br>
              <a:rPr lang="ru-RU" sz="2700" dirty="0" smtClean="0"/>
            </a:br>
            <a:r>
              <a:rPr lang="ru-RU" sz="2700" dirty="0" smtClean="0"/>
              <a:t>У него усталый вид.</a:t>
            </a:r>
            <a:br>
              <a:rPr lang="ru-RU" sz="2700" dirty="0" smtClean="0"/>
            </a:br>
            <a:r>
              <a:rPr lang="ru-RU" sz="2700" dirty="0" smtClean="0"/>
              <a:t>Ночью спать не хочется -</a:t>
            </a:r>
            <a:br>
              <a:rPr lang="ru-RU" sz="2700" dirty="0" smtClean="0"/>
            </a:br>
            <a:r>
              <a:rPr lang="ru-RU" sz="2700" dirty="0" smtClean="0"/>
              <a:t>Ночью он охотится!</a:t>
            </a:r>
            <a:br>
              <a:rPr lang="ru-RU" sz="2700" dirty="0" smtClean="0"/>
            </a:br>
            <a:r>
              <a:rPr lang="ru-RU" sz="2700" dirty="0" smtClean="0"/>
              <a:t>(</a:t>
            </a:r>
            <a:r>
              <a:rPr lang="ru-RU" sz="2700" dirty="0" err="1" smtClean="0"/>
              <a:t>Э.Мошковская</a:t>
            </a:r>
            <a:r>
              <a:rPr lang="ru-RU" sz="2700" dirty="0" smtClean="0"/>
              <a:t>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chetverostishiya-dlya-detej-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305300" y="2209800"/>
            <a:ext cx="4572000" cy="44196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8582"/>
            <a:ext cx="9180770" cy="693658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4267200" cy="4343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Дельфин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 море плавают дельфины,</a:t>
            </a:r>
            <a:br>
              <a:rPr lang="ru-RU" sz="2400" dirty="0" smtClean="0"/>
            </a:br>
            <a:r>
              <a:rPr lang="ru-RU" sz="2400" dirty="0" smtClean="0"/>
              <a:t>Среди волн мелькают спины.</a:t>
            </a:r>
            <a:br>
              <a:rPr lang="ru-RU" sz="2400" dirty="0" smtClean="0"/>
            </a:br>
            <a:r>
              <a:rPr lang="ru-RU" sz="2400" dirty="0" smtClean="0"/>
              <a:t>Только что они здесь были,</a:t>
            </a:r>
            <a:br>
              <a:rPr lang="ru-RU" sz="2400" dirty="0" smtClean="0"/>
            </a:br>
            <a:r>
              <a:rPr lang="ru-RU" sz="2400" dirty="0" smtClean="0"/>
              <a:t>Поиграли и уплыли.</a:t>
            </a:r>
            <a:br>
              <a:rPr lang="ru-RU" sz="2400" dirty="0" smtClean="0"/>
            </a:br>
            <a:r>
              <a:rPr lang="ru-RU" sz="2400" dirty="0" smtClean="0"/>
              <a:t>(В. Косов) 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5" name="Содержимое 4" descr="chetverostishiya-dlya-detej-3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0" y="2209800"/>
            <a:ext cx="4381500" cy="43815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770" y="-61964"/>
            <a:ext cx="9180770" cy="693658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38600" cy="42973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Мишка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-Мишка, мишка! Что с тобой?</a:t>
            </a:r>
            <a:br>
              <a:rPr lang="ru-RU" sz="2400" dirty="0" smtClean="0"/>
            </a:br>
            <a:r>
              <a:rPr lang="ru-RU" sz="2400" dirty="0" smtClean="0"/>
              <a:t>Почему ты спишь зимой?</a:t>
            </a:r>
            <a:br>
              <a:rPr lang="ru-RU" sz="2400" dirty="0" smtClean="0"/>
            </a:br>
            <a:r>
              <a:rPr lang="ru-RU" sz="2400" dirty="0" smtClean="0"/>
              <a:t>-Потому что снег и лед -</a:t>
            </a:r>
            <a:br>
              <a:rPr lang="ru-RU" sz="2400" dirty="0" smtClean="0"/>
            </a:br>
            <a:r>
              <a:rPr lang="ru-RU" sz="2400" dirty="0" smtClean="0"/>
              <a:t>Не малина и не мед!</a:t>
            </a:r>
            <a:br>
              <a:rPr lang="ru-RU" sz="2400" dirty="0" smtClean="0"/>
            </a:br>
            <a:r>
              <a:rPr lang="ru-RU" sz="2400" dirty="0" smtClean="0"/>
              <a:t>(В.Орлов) 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5" name="Содержимое 4" descr="chetverostishiya-dlya-detej-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495800" y="2209800"/>
            <a:ext cx="4457700" cy="44577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770" y="-61964"/>
            <a:ext cx="9180770" cy="693658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86200" cy="43735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Жираф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Узнать жирафа просто,</a:t>
            </a:r>
            <a:br>
              <a:rPr lang="ru-RU" sz="2400" dirty="0" smtClean="0"/>
            </a:br>
            <a:r>
              <a:rPr lang="ru-RU" sz="2400" dirty="0" smtClean="0"/>
              <a:t>Узнать его легко:</a:t>
            </a:r>
            <a:br>
              <a:rPr lang="ru-RU" sz="2400" dirty="0" smtClean="0"/>
            </a:br>
            <a:r>
              <a:rPr lang="ru-RU" sz="2400" dirty="0" smtClean="0"/>
              <a:t>Высокого он роста</a:t>
            </a:r>
            <a:br>
              <a:rPr lang="ru-RU" sz="2400" dirty="0" smtClean="0"/>
            </a:br>
            <a:r>
              <a:rPr lang="ru-RU" sz="2400" dirty="0" smtClean="0"/>
              <a:t>И видит далеко.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5" name="Содержимое 4" descr="chetverostishiya-dlya-detej-5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2133600"/>
            <a:ext cx="4533900" cy="45339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770" y="-61964"/>
            <a:ext cx="9180770" cy="693658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4114800" cy="41449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Мышка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 норке мышка на перинке</a:t>
            </a:r>
            <a:br>
              <a:rPr lang="ru-RU" sz="2400" dirty="0" smtClean="0"/>
            </a:br>
            <a:r>
              <a:rPr lang="ru-RU" sz="2400" dirty="0" smtClean="0"/>
              <a:t>Спит в соломенной корзинке:</a:t>
            </a:r>
            <a:br>
              <a:rPr lang="ru-RU" sz="2400" dirty="0" smtClean="0"/>
            </a:br>
            <a:r>
              <a:rPr lang="ru-RU" sz="2400" dirty="0" smtClean="0"/>
              <a:t>На подушке — мордочка усатая,</a:t>
            </a:r>
            <a:br>
              <a:rPr lang="ru-RU" sz="2400" dirty="0" smtClean="0"/>
            </a:br>
            <a:r>
              <a:rPr lang="ru-RU" sz="2400" dirty="0" smtClean="0"/>
              <a:t>Теплая </a:t>
            </a:r>
            <a:r>
              <a:rPr lang="ru-RU" sz="2400" dirty="0" err="1" smtClean="0"/>
              <a:t>пижамка</a:t>
            </a:r>
            <a:r>
              <a:rPr lang="ru-RU" sz="2400" dirty="0" smtClean="0"/>
              <a:t> полосатая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5" name="Содержимое 4" descr="chetverostishiya-dlya-detej-6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343400" y="2057400"/>
            <a:ext cx="4610100" cy="46101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770" y="-61964"/>
            <a:ext cx="9180770" cy="693658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4267200" cy="43735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Носорог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Носорог без лишних слов</a:t>
            </a:r>
            <a:br>
              <a:rPr lang="ru-RU" sz="2400" dirty="0" smtClean="0"/>
            </a:br>
            <a:r>
              <a:rPr lang="ru-RU" sz="2400" dirty="0" smtClean="0"/>
              <a:t>В драку броситься готов.</a:t>
            </a:r>
            <a:br>
              <a:rPr lang="ru-RU" sz="2400" dirty="0" smtClean="0"/>
            </a:br>
            <a:r>
              <a:rPr lang="ru-RU" sz="2400" dirty="0" smtClean="0"/>
              <a:t>Он не даст себя в обиду,</a:t>
            </a:r>
            <a:br>
              <a:rPr lang="ru-RU" sz="2400" dirty="0" smtClean="0"/>
            </a:br>
            <a:r>
              <a:rPr lang="ru-RU" sz="2400" dirty="0" smtClean="0"/>
              <a:t>Неуклюж он только с виду.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5" name="Содержимое 4" descr="chetverostishiya-dlya-detej-7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2133600"/>
            <a:ext cx="4533900" cy="45339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770" y="-61964"/>
            <a:ext cx="9180770" cy="693658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4038600" cy="47545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Петушок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Утром, выйдя на лужок,</a:t>
            </a:r>
            <a:br>
              <a:rPr lang="ru-RU" sz="2400" dirty="0" smtClean="0"/>
            </a:br>
            <a:r>
              <a:rPr lang="ru-RU" sz="2400" dirty="0" smtClean="0"/>
              <a:t>Кукарекал петушок:</a:t>
            </a:r>
            <a:br>
              <a:rPr lang="ru-RU" sz="2400" dirty="0" smtClean="0"/>
            </a:br>
            <a:r>
              <a:rPr lang="ru-RU" sz="2400" dirty="0" smtClean="0"/>
              <a:t>- Просыпаться всем пора,</a:t>
            </a:r>
            <a:br>
              <a:rPr lang="ru-RU" sz="2400" dirty="0" smtClean="0"/>
            </a:br>
            <a:r>
              <a:rPr lang="ru-RU" sz="2400" dirty="0" smtClean="0"/>
              <a:t>Новый день пришел, ура!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5" name="Содержимое 4" descr="chetverostishiya-dlya-detej-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343400" y="2057400"/>
            <a:ext cx="4610100" cy="46101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39</Words>
  <Application>Microsoft Office PowerPoint</Application>
  <PresentationFormat>Экран (4:3)</PresentationFormat>
  <Paragraphs>28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Arial</vt:lpstr>
      <vt:lpstr>Calibri</vt:lpstr>
      <vt:lpstr>Times New Roman</vt:lpstr>
      <vt:lpstr>Office Theme</vt:lpstr>
      <vt:lpstr>Ребятам о зверятах</vt:lpstr>
      <vt:lpstr>Обезьянка По деревьям и лианам Любит прыгать обезьяна. Хвост ей самый лучший друг Вместе с ним, у ней пять рук! (О. Ефимова) </vt:lpstr>
      <vt:lpstr>Филин Это-филин. Днем он спит. У него усталый вид. Ночью спать не хочется - Ночью он охотится! (Э.Мошковская) </vt:lpstr>
      <vt:lpstr>Дельфин В море плавают дельфины, Среди волн мелькают спины. Только что они здесь были, Поиграли и уплыли. (В. Косов)  </vt:lpstr>
      <vt:lpstr>Мишка -Мишка, мишка! Что с тобой? Почему ты спишь зимой? -Потому что снег и лед - Не малина и не мед! (В.Орлов)  </vt:lpstr>
      <vt:lpstr>Жираф Узнать жирафа просто, Узнать его легко: Высокого он роста И видит далеко.  </vt:lpstr>
      <vt:lpstr>Мышка В норке мышка на перинке Спит в соломенной корзинке: На подушке — мордочка усатая, Теплая пижамка полосатая </vt:lpstr>
      <vt:lpstr>Носорог Носорог без лишних слов В драку броситься готов. Он не даст себя в обиду, Неуклюж он только с виду. </vt:lpstr>
      <vt:lpstr>Петушок Утром, выйдя на лужок, Кукарекал петушок: - Просыпаться всем пора, Новый день пришел, ура! </vt:lpstr>
      <vt:lpstr>Свинка Забралась в корыто свинка, Припекает солнце спинку. Высунула пятачок, Повернулась на бочок. </vt:lpstr>
      <vt:lpstr>Тигр Этой оранжевой кошке, Зебра подарила полоски. Кошка разозлилась и В тигра превратилась. (А.Г.Андреева) </vt:lpstr>
      <vt:lpstr>Овечка Белая овечка Пасется на лугу. Пушистый мех – кудряшки, Словно вся в снегу. (А.Г. Андреева)  </vt:lpstr>
      <vt:lpstr>Гусенок Я гусенок Гоша, Люблю ловить я мошек. С лягушками дружу, С ними плаваю в пруду. (А.Г. Андреева) </vt:lpstr>
      <vt:lpstr>Лиса Знает лисонька-лиса: В шубе вся её краса. Шубы нет в лесу рыжей, Зверя нет в лесу хитрей. </vt:lpstr>
      <vt:lpstr>Птичка Села птичка на окошко, Посиди у нас немножко. Подожди, не улетай! Улетела… ай! </vt:lpstr>
      <vt:lpstr>Заяц Прокатился шум лесной - Под кустом притих косой. Уши длинные прижал, Долго эхо провожал. </vt:lpstr>
      <vt:lpstr>Черепашка -Зачем вам, черепахи, Квадраты на рубахе? - Чтобы в шахматы и в шашки Играли черепашки! (В.Орлов) </vt:lpstr>
      <vt:lpstr>Котенок Мой котенок любит Поиграть с клубком, А потом позавтракать Свежим молоком. </vt:lpstr>
      <vt:lpstr>Верблюд Путешественник отважный, Он идёт пустыней важно. Не боится он жары, Два горба, как две горы. </vt:lpstr>
      <vt:lpstr>Лошадка По траве лошадка мчится, Целый день она резвится. Скачет полем, вдоль реки С ветром наперегонки. </vt:lpstr>
      <vt:lpstr>Собака -Почему собака злая Ходит, хвостиком виляя? - То ли хвостик так обучен, То ли плохо он прикручен! (В.Орлов) </vt:lpstr>
      <vt:lpstr>Белка Белка прыгает по веточкам, Рвет орехи своим деточкам. Спят в дупле ее бельчатки, Каждый в своей кроватке. </vt:lpstr>
      <vt:lpstr>Бегемот Бегемот лежит в реке, Как в огромном гамаке: - Покачайте кто-нибудь, Не могу никак уснуть. </vt:lpstr>
      <vt:lpstr>Ёжик Серый ёжик весь в иголках, Словно он не зверь, а ёлка. Хоть колюч молчун лесной - Ёжик добрый, а не злой. </vt:lpstr>
      <vt:lpstr>Зебра У этой лошадки Одёжка в полоску. Похожа одёжка её На матроску.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Ребятам о зверятах</dc:title>
  <dc:creator>Lenovo</dc:creator>
  <cp:lastModifiedBy>евгений семёнов</cp:lastModifiedBy>
  <cp:revision>8</cp:revision>
  <dcterms:created xsi:type="dcterms:W3CDTF">2013-04-17T09:05:04Z</dcterms:created>
  <dcterms:modified xsi:type="dcterms:W3CDTF">2022-01-23T21:12:17Z</dcterms:modified>
</cp:coreProperties>
</file>