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5" r:id="rId4"/>
    <p:sldId id="258" r:id="rId5"/>
    <p:sldId id="262" r:id="rId6"/>
    <p:sldId id="263" r:id="rId7"/>
    <p:sldId id="260" r:id="rId8"/>
    <p:sldId id="264" r:id="rId9"/>
    <p:sldId id="266" r:id="rId10"/>
    <p:sldId id="26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29" autoAdjust="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F2379-E962-4399-9A0D-17241A8E8CF9}" type="datetimeFigureOut">
              <a:rPr lang="ru-RU"/>
              <a:pPr>
                <a:defRPr/>
              </a:pPr>
              <a:t>22.01.2017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4A41-F6F0-4ECF-8721-27D4B09FE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74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97E1-4F69-4F3C-AD23-0B47E48DDCC9}" type="datetimeFigureOut">
              <a:rPr lang="ru-RU"/>
              <a:pPr>
                <a:defRPr/>
              </a:pPr>
              <a:t>22.01.2017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24BA-8261-48E1-87CF-ECF6A15AF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69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DE72-89DE-484C-BE09-AEDFD4C43244}" type="datetimeFigureOut">
              <a:rPr lang="ru-RU"/>
              <a:pPr>
                <a:defRPr/>
              </a:pPr>
              <a:t>22.01.2017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57E1F-94C8-4FA6-AE08-916FB60D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39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CAF5E-1373-4106-8CBC-DD46F51A949D}" type="datetimeFigureOut">
              <a:rPr lang="ru-RU"/>
              <a:pPr>
                <a:defRPr/>
              </a:pPr>
              <a:t>22.01.2017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91BFC-E7BC-4311-9C12-52A59E8B2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5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E49F3-9127-4726-B8AD-FFB68265BA50}" type="datetimeFigureOut">
              <a:rPr lang="ru-RU"/>
              <a:pPr>
                <a:defRPr/>
              </a:pPr>
              <a:t>22.01.2017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181D-7320-4615-AD85-6FE98C144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53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E8ABA-B684-4025-9B5D-5D37C790E782}" type="datetimeFigureOut">
              <a:rPr lang="ru-RU"/>
              <a:pPr>
                <a:defRPr/>
              </a:pPr>
              <a:t>22.01.2017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E8BD0-F6B0-4118-A977-A1DAA5525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47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E14D-91F7-44A8-8109-DAE2DF231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B3538-A51D-4E07-928B-0EC2F0F8EB03}" type="datetimeFigureOut">
              <a:rPr lang="ru-RU"/>
              <a:pPr>
                <a:defRPr/>
              </a:pPr>
              <a:t>22.01.2017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75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860E-A60B-420B-BDB1-A59D85AE4BCD}" type="datetimeFigureOut">
              <a:rPr lang="ru-RU"/>
              <a:pPr>
                <a:defRPr/>
              </a:pPr>
              <a:t>22.01.2017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FC55A-0CFD-489A-BEA3-9B5CAE74A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08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8FFC-7FC5-47CD-AECB-AE5FB4C535AF}" type="datetimeFigureOut">
              <a:rPr lang="ru-RU"/>
              <a:pPr>
                <a:defRPr/>
              </a:pPr>
              <a:t>22.01.2017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D25F-317E-4400-8750-21FC2B98B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58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6A79-BABE-43BA-A5A4-9C6272CE00C2}" type="datetimeFigureOut">
              <a:rPr lang="ru-RU"/>
              <a:pPr>
                <a:defRPr/>
              </a:pPr>
              <a:t>22.01.2017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99F03-91A7-40E3-AEFD-5F390E3CF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00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B115-C762-4A0B-BA5E-CE1A6A3F2D1E}" type="datetimeFigureOut">
              <a:rPr lang="ru-RU"/>
              <a:pPr>
                <a:defRPr/>
              </a:pPr>
              <a:t>22.01.2017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8785-B047-47C3-88B0-5706044F8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73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21520C-D111-4A3E-8F0F-0AA159A26199}" type="datetimeFigureOut">
              <a:rPr lang="ru-RU"/>
              <a:pPr>
                <a:defRPr/>
              </a:pPr>
              <a:t>22.01.2017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AFC989-D20C-4B49-9CAC-A30C3546D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9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5062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Где большой мячик</a:t>
            </a:r>
          </a:p>
        </p:txBody>
      </p:sp>
      <p:pic>
        <p:nvPicPr>
          <p:cNvPr id="3086" name="больш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642938"/>
            <a:ext cx="38576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сред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071688"/>
            <a:ext cx="321468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мал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143375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к больш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500563"/>
            <a:ext cx="3143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8" name="к сред" descr="Звезда по имени Солнц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25" y="928688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к мал" descr="Звезда по имени Солнце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Белоснежка - II младшая группа &quot;Солнышк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00125"/>
            <a:ext cx="8786812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  <a:solidFill>
            <a:srgbClr val="00B0F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57422" y="214290"/>
            <a:ext cx="4214842" cy="944225"/>
          </a:xfrm>
          <a:prstGeom prst="rect">
            <a:avLst/>
          </a:prstGeom>
          <a:noFill/>
        </p:spPr>
        <p:txBody>
          <a:bodyPr>
            <a:prstTxWarp prst="textWave1">
              <a:avLst>
                <a:gd name="adj1" fmla="val 12500"/>
                <a:gd name="adj2" fmla="val 438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extrusionClr>
                <a:srgbClr val="FFFF00"/>
              </a:extrusion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FFFF00"/>
                </a:solidFill>
                <a:latin typeface="+mn-lt"/>
                <a:cs typeface="+mn-cs"/>
              </a:rPr>
              <a:t>молодец</a:t>
            </a:r>
          </a:p>
        </p:txBody>
      </p:sp>
      <p:pic>
        <p:nvPicPr>
          <p:cNvPr id="6" name="j021141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пт мног"/>
          <p:cNvSpPr/>
          <p:nvPr/>
        </p:nvSpPr>
        <p:spPr>
          <a:xfrm rot="21075969">
            <a:off x="52388" y="368300"/>
            <a:ext cx="5214937" cy="4857750"/>
          </a:xfrm>
          <a:prstGeom prst="irregularSeal2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мка 1 пти"/>
          <p:cNvSpPr/>
          <p:nvPr/>
        </p:nvSpPr>
        <p:spPr>
          <a:xfrm rot="669553">
            <a:off x="5000625" y="500063"/>
            <a:ext cx="4286250" cy="4214812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пт мног"/>
          <p:cNvGrpSpPr>
            <a:grpSpLocks/>
          </p:cNvGrpSpPr>
          <p:nvPr/>
        </p:nvGrpSpPr>
        <p:grpSpPr bwMode="auto">
          <a:xfrm>
            <a:off x="1143000" y="1214438"/>
            <a:ext cx="3000375" cy="2857500"/>
            <a:chOff x="1142976" y="1214422"/>
            <a:chExt cx="3000391" cy="2857520"/>
          </a:xfrm>
        </p:grpSpPr>
        <p:pic>
          <p:nvPicPr>
            <p:cNvPr id="6153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298" y="2214554"/>
              <a:ext cx="1000127" cy="100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78" y="1714488"/>
              <a:ext cx="928689" cy="92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1928802"/>
              <a:ext cx="928689" cy="92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2" y="1214422"/>
              <a:ext cx="857256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04" y="3143248"/>
              <a:ext cx="928694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3071810"/>
              <a:ext cx="928689" cy="92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кмног птич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7148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к1 птенч" descr="Звезда по имени Солнц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500563"/>
            <a:ext cx="335756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 птич" descr="9b3c7b23db0d199c35cf0c402defb36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7145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285984" y="142852"/>
            <a:ext cx="464347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много птичек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 rot="669553">
            <a:off x="5081588" y="920750"/>
            <a:ext cx="3205162" cy="3373438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ятно 1 2"/>
          <p:cNvSpPr/>
          <p:nvPr/>
        </p:nvSpPr>
        <p:spPr>
          <a:xfrm rot="669553">
            <a:off x="366713" y="374650"/>
            <a:ext cx="4286250" cy="4214813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071563" y="1500188"/>
            <a:ext cx="2714625" cy="1785937"/>
            <a:chOff x="5857884" y="1643050"/>
            <a:chExt cx="2643206" cy="1714512"/>
          </a:xfrm>
        </p:grpSpPr>
        <p:pic>
          <p:nvPicPr>
            <p:cNvPr id="7176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96" y="1857364"/>
              <a:ext cx="928694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702" y="2357430"/>
              <a:ext cx="1000132" cy="10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1643050"/>
              <a:ext cx="1000127" cy="100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66" descr="Звезда по имени Солнц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4643438"/>
            <a:ext cx="29289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Началка. День за днем Time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786313"/>
            <a:ext cx="3143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14612" y="0"/>
            <a:ext cx="358739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нет птичек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6643734" cy="7143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Где длинное  бревно</a:t>
            </a:r>
          </a:p>
        </p:txBody>
      </p:sp>
      <p:pic>
        <p:nvPicPr>
          <p:cNvPr id="2052" name="брев длин" descr="рыбы в игре Русская рыбалка - Серое брев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77" t="2861" r="23209" b="1843"/>
          <a:stretch>
            <a:fillRect/>
          </a:stretch>
        </p:blipFill>
        <p:spPr bwMode="auto">
          <a:xfrm rot="207188">
            <a:off x="169863" y="820738"/>
            <a:ext cx="3695700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брев кор" descr="рыбы в игре Русская рыбалка - Серое брев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996219">
            <a:off x="5499100" y="2149475"/>
            <a:ext cx="34877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 длин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433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 кор" descr="Звезда по имени Солнц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000250"/>
            <a:ext cx="29289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 шир"/>
          <p:cNvSpPr/>
          <p:nvPr/>
        </p:nvSpPr>
        <p:spPr>
          <a:xfrm>
            <a:off x="857250" y="2571750"/>
            <a:ext cx="7215188" cy="1428750"/>
          </a:xfrm>
          <a:prstGeom prst="doubleWave">
            <a:avLst>
              <a:gd name="adj1" fmla="val 6250"/>
              <a:gd name="adj2" fmla="val -153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 узк"/>
          <p:cNvSpPr/>
          <p:nvPr/>
        </p:nvSpPr>
        <p:spPr>
          <a:xfrm>
            <a:off x="1143000" y="1000125"/>
            <a:ext cx="6500813" cy="785813"/>
          </a:xfrm>
          <a:prstGeom prst="doubleWav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к узк" descr="Началка. День за днем Tim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1433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к шир" descr="Звезда по имени Солнц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071938"/>
            <a:ext cx="292893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14546" y="214290"/>
            <a:ext cx="426514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узкая полоска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дер выс" descr="Vector silhouette of summer season tree - Stock Vector LoopAll #57834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3357563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дер низ" descr="Vector silhouette of summer season tree - Stock Vector LoopAll #57834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286125"/>
            <a:ext cx="27670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 выс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3" y="857250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 низ" descr="Звезда по имени Солнц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214813"/>
            <a:ext cx="29289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488" y="142852"/>
            <a:ext cx="461748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высокое дерево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785813" y="1357313"/>
            <a:ext cx="1643062" cy="23574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круг"/>
          <p:cNvSpPr/>
          <p:nvPr/>
        </p:nvSpPr>
        <p:spPr>
          <a:xfrm>
            <a:off x="3000375" y="1357313"/>
            <a:ext cx="2786063" cy="27146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вад"/>
          <p:cNvSpPr/>
          <p:nvPr/>
        </p:nvSpPr>
        <p:spPr>
          <a:xfrm>
            <a:off x="6286500" y="1428750"/>
            <a:ext cx="2286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к треуг" descr="Началка. День за днем Tim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4357688"/>
            <a:ext cx="3143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 круг,квадр" descr="Звезда по имени Солнц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286250"/>
            <a:ext cx="2857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5984" y="214290"/>
            <a:ext cx="406746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 треугольник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14375" y="571500"/>
            <a:ext cx="3429000" cy="3286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57750" y="1357313"/>
            <a:ext cx="3857625" cy="20002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к прям" descr="Началка. День за днем Tim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1433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 круг" descr="Звезда по имени Солнц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214813"/>
            <a:ext cx="292893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7554" y="142852"/>
            <a:ext cx="46208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прямоугольник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142852"/>
            <a:ext cx="20529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круг</a:t>
            </a:r>
          </a:p>
        </p:txBody>
      </p:sp>
      <p:sp>
        <p:nvSpPr>
          <p:cNvPr id="3" name="Овал 2"/>
          <p:cNvSpPr/>
          <p:nvPr/>
        </p:nvSpPr>
        <p:spPr>
          <a:xfrm>
            <a:off x="3857625" y="1428750"/>
            <a:ext cx="2857500" cy="2571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1000125"/>
            <a:ext cx="3643313" cy="15001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вад"/>
          <p:cNvSpPr/>
          <p:nvPr/>
        </p:nvSpPr>
        <p:spPr>
          <a:xfrm>
            <a:off x="6786563" y="2286000"/>
            <a:ext cx="2071687" cy="192881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к прям,квадр" descr="Звезда по имени Солнц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14688"/>
            <a:ext cx="3571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 круг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429125"/>
            <a:ext cx="35718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535</TotalTime>
  <Words>25</Words>
  <Application>Microsoft Office PowerPoint</Application>
  <PresentationFormat>On-screen Show (4:3)</PresentationFormat>
  <Paragraphs>10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Бумажная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DETI</dc:creator>
  <cp:lastModifiedBy>Windows User</cp:lastModifiedBy>
  <cp:revision>57</cp:revision>
  <dcterms:created xsi:type="dcterms:W3CDTF">2015-01-08T05:40:09Z</dcterms:created>
  <dcterms:modified xsi:type="dcterms:W3CDTF">2017-01-22T19:43:59Z</dcterms:modified>
</cp:coreProperties>
</file>