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08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F230E-F5D7-4522-952C-849DCAAFB361}" type="datetimeFigureOut">
              <a:rPr lang="ru-RU" smtClean="0"/>
              <a:pPr/>
              <a:t>23.01.2022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322F1-33D5-488B-9CD9-694F1E121B0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29706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F230E-F5D7-4522-952C-849DCAAFB361}" type="datetimeFigureOut">
              <a:rPr lang="ru-RU" smtClean="0"/>
              <a:pPr/>
              <a:t>23.01.2022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322F1-33D5-488B-9CD9-694F1E121B0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81099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F230E-F5D7-4522-952C-849DCAAFB361}" type="datetimeFigureOut">
              <a:rPr lang="ru-RU" smtClean="0"/>
              <a:pPr/>
              <a:t>23.01.2022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322F1-33D5-488B-9CD9-694F1E121B0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17115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F230E-F5D7-4522-952C-849DCAAFB361}" type="datetimeFigureOut">
              <a:rPr lang="ru-RU" smtClean="0"/>
              <a:pPr/>
              <a:t>23.01.2022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322F1-33D5-488B-9CD9-694F1E121B0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45786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F230E-F5D7-4522-952C-849DCAAFB361}" type="datetimeFigureOut">
              <a:rPr lang="ru-RU" smtClean="0"/>
              <a:pPr/>
              <a:t>23.01.2022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322F1-33D5-488B-9CD9-694F1E121B0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1682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F230E-F5D7-4522-952C-849DCAAFB361}" type="datetimeFigureOut">
              <a:rPr lang="ru-RU" smtClean="0"/>
              <a:pPr/>
              <a:t>23.01.2022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322F1-33D5-488B-9CD9-694F1E121B0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59511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F230E-F5D7-4522-952C-849DCAAFB361}" type="datetimeFigureOut">
              <a:rPr lang="ru-RU" smtClean="0"/>
              <a:pPr/>
              <a:t>23.01.2022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322F1-33D5-488B-9CD9-694F1E121B0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9934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F230E-F5D7-4522-952C-849DCAAFB361}" type="datetimeFigureOut">
              <a:rPr lang="ru-RU" smtClean="0"/>
              <a:pPr/>
              <a:t>23.01.2022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322F1-33D5-488B-9CD9-694F1E121B0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10706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F230E-F5D7-4522-952C-849DCAAFB361}" type="datetimeFigureOut">
              <a:rPr lang="ru-RU" smtClean="0"/>
              <a:pPr/>
              <a:t>23.01.2022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322F1-33D5-488B-9CD9-694F1E121B0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13925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F230E-F5D7-4522-952C-849DCAAFB361}" type="datetimeFigureOut">
              <a:rPr lang="ru-RU" smtClean="0"/>
              <a:pPr/>
              <a:t>23.01.2022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322F1-33D5-488B-9CD9-694F1E121B0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05976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F230E-F5D7-4522-952C-849DCAAFB361}" type="datetimeFigureOut">
              <a:rPr lang="ru-RU" smtClean="0"/>
              <a:pPr/>
              <a:t>23.01.2022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322F1-33D5-488B-9CD9-694F1E121B0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64762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4F230E-F5D7-4522-952C-849DCAAFB361}" type="datetimeFigureOut">
              <a:rPr lang="ru-RU" smtClean="0"/>
              <a:pPr/>
              <a:t>23.01.2022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0322F1-33D5-488B-9CD9-694F1E121B0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2388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9512" y="2132856"/>
            <a:ext cx="7772400" cy="1802631"/>
          </a:xfrm>
        </p:spPr>
        <p:txBody>
          <a:bodyPr>
            <a:normAutofit/>
          </a:bodyPr>
          <a:lstStyle/>
          <a:p>
            <a:r>
              <a:rPr lang="ru-RU" sz="3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Игры </a:t>
            </a:r>
            <a:br>
              <a:rPr lang="ru-RU" sz="3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ru-RU" sz="3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на развитие тактильных ощущений</a:t>
            </a:r>
            <a:endParaRPr lang="ru-RU" sz="36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648" y="4005064"/>
            <a:ext cx="6400800" cy="1752600"/>
          </a:xfrm>
        </p:spPr>
        <p:txBody>
          <a:bodyPr>
            <a:normAutofit/>
          </a:bodyPr>
          <a:lstStyle/>
          <a:p>
            <a:r>
              <a:rPr lang="ru-RU" sz="18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Подготовила:</a:t>
            </a:r>
          </a:p>
          <a:p>
            <a:r>
              <a:rPr lang="ru-RU" sz="18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Воспитатель МБДОУ </a:t>
            </a:r>
            <a:r>
              <a:rPr lang="ru-RU" sz="18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№45 «Солнышко»</a:t>
            </a:r>
          </a:p>
          <a:p>
            <a:r>
              <a:rPr lang="ru-RU" sz="1800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Семёнова</a:t>
            </a:r>
            <a:r>
              <a:rPr lang="ru-RU" sz="18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Л.В.</a:t>
            </a:r>
            <a:endParaRPr lang="ru-RU" sz="18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03873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«Что в мешочке»</a:t>
            </a:r>
            <a:endParaRPr lang="ru-RU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dirty="0" smtClean="0">
                <a:solidFill>
                  <a:srgbClr val="00B0F0"/>
                </a:solidFill>
              </a:rPr>
              <a:t>      </a:t>
            </a:r>
            <a:r>
              <a:rPr lang="ru-RU" sz="2800" dirty="0" smtClean="0">
                <a:solidFill>
                  <a:srgbClr val="00B0F0"/>
                </a:solidFill>
                <a:latin typeface="Comic Sans MS" pitchFamily="66" charset="0"/>
              </a:rPr>
              <a:t>Ребенку предлагают небольшие мешочки, наполненные горохом, фасолью, бобами или крупами: манкой, рисом, гречкой и др. Перебирая мешочки, он определяет наполнитель и раскладывает в ряд эти мешочки по мере увеличения размера наполнителя (например: манка, рис, гречка, горох, фасоль</a:t>
            </a:r>
            <a:r>
              <a:rPr lang="ru-RU" sz="2800" smtClean="0">
                <a:solidFill>
                  <a:srgbClr val="00B0F0"/>
                </a:solidFill>
                <a:latin typeface="Comic Sans MS" pitchFamily="66" charset="0"/>
              </a:rPr>
              <a:t>, бобы).</a:t>
            </a:r>
            <a:endParaRPr lang="ru-RU" sz="2800" dirty="0">
              <a:solidFill>
                <a:srgbClr val="00B0F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50585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«Чудесный мешочек»</a:t>
            </a:r>
            <a:endParaRPr lang="ru-RU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800" dirty="0" smtClean="0">
                <a:solidFill>
                  <a:srgbClr val="00B0F0"/>
                </a:solidFill>
                <a:latin typeface="Comic Sans MS" pitchFamily="66" charset="0"/>
              </a:rPr>
              <a:t>      В непрозрачный мешочек кладут предметы разной формы, величины, фактуры (игрушки, геометрические фигуры и тела, пластмассовые буквы и цифры и др.). Ребенку предлагают на ощупь, не заглядывая в мешочек, найти нужный предмет.</a:t>
            </a:r>
            <a:endParaRPr lang="ru-RU" sz="2800" dirty="0">
              <a:solidFill>
                <a:srgbClr val="00B0F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47162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«Определи на ощупь»</a:t>
            </a:r>
            <a:endParaRPr lang="ru-RU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800" dirty="0" smtClean="0">
                <a:solidFill>
                  <a:srgbClr val="00B0F0"/>
                </a:solidFill>
                <a:latin typeface="Comic Sans MS" pitchFamily="66" charset="0"/>
              </a:rPr>
              <a:t>      В мешочке находятся парные предметы, различающиеся одним признаком (пуговицы большая и маленькая, линейки широкая и узкая и т.д.). Нужно на ощупь узнать предмет и назвать его признаки: длинный – короткий, толстый – тонкий, большой – маленький, узкий – широкий и т.д.</a:t>
            </a:r>
            <a:endParaRPr lang="ru-RU" sz="2800" dirty="0">
              <a:solidFill>
                <a:srgbClr val="00B0F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28923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«Платочек для куклы»</a:t>
            </a:r>
            <a:endParaRPr lang="ru-RU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dirty="0" smtClean="0">
                <a:solidFill>
                  <a:srgbClr val="00B0F0"/>
                </a:solidFill>
              </a:rPr>
              <a:t>      </a:t>
            </a:r>
            <a:r>
              <a:rPr lang="ru-RU" sz="2800" dirty="0" smtClean="0">
                <a:solidFill>
                  <a:srgbClr val="00B0F0"/>
                </a:solidFill>
                <a:latin typeface="Comic Sans MS" pitchFamily="66" charset="0"/>
              </a:rPr>
              <a:t>Детям предлагают трех кукол в разных платочках (шелковом, шерстяном, вязаном). Дети поочередно рассматривают и ощупывают все платочки. Затем платочки снимают и складываю в мешочек. Дети на ощупь отыскивают в мешочке нужный платочек для каждой куклы.</a:t>
            </a:r>
            <a:endParaRPr lang="ru-RU" sz="2800" dirty="0">
              <a:solidFill>
                <a:srgbClr val="00B0F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81983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«Угадай на ощупь, из чего сделан этот предмет»</a:t>
            </a:r>
            <a:endParaRPr lang="ru-RU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dirty="0" smtClean="0">
                <a:solidFill>
                  <a:srgbClr val="00B0F0"/>
                </a:solidFill>
              </a:rPr>
              <a:t>      </a:t>
            </a:r>
            <a:r>
              <a:rPr lang="ru-RU" sz="2800" dirty="0" smtClean="0">
                <a:solidFill>
                  <a:srgbClr val="00B0F0"/>
                </a:solidFill>
                <a:latin typeface="Comic Sans MS" pitchFamily="66" charset="0"/>
              </a:rPr>
              <a:t>Ребенку предлагают на ощупь определить, из чего изготовлены различные предметы: стеклянный стакан, деревянный брусок, железная лопатка, пластмассовая бутылка, пушистая игрушка, кожаные перчатки, резиновый мяч, глиняная ваза и др.</a:t>
            </a:r>
            <a:endParaRPr lang="ru-RU" sz="2800" dirty="0">
              <a:solidFill>
                <a:srgbClr val="00B0F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55784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«Узнай фигуру»</a:t>
            </a:r>
            <a:endParaRPr lang="ru-RU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dirty="0" smtClean="0">
                <a:solidFill>
                  <a:srgbClr val="00B0F0"/>
                </a:solidFill>
              </a:rPr>
              <a:t>      </a:t>
            </a:r>
            <a:r>
              <a:rPr lang="ru-RU" sz="2800" dirty="0" smtClean="0">
                <a:solidFill>
                  <a:srgbClr val="00B0F0"/>
                </a:solidFill>
                <a:latin typeface="Comic Sans MS" pitchFamily="66" charset="0"/>
              </a:rPr>
              <a:t>На столе раскладывают геометрические фигуры, одинаковые с теми, которые лежат в мешочке. Педагог показывает любую фигуру и просит ребенка достать из мешочка такую же.</a:t>
            </a:r>
            <a:endParaRPr lang="ru-RU" sz="2800" dirty="0">
              <a:solidFill>
                <a:srgbClr val="00B0F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14605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«Догадайся, что за предмет»</a:t>
            </a:r>
            <a:endParaRPr lang="ru-RU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dirty="0" smtClean="0">
                <a:solidFill>
                  <a:srgbClr val="00B0F0"/>
                </a:solidFill>
              </a:rPr>
              <a:t>      </a:t>
            </a:r>
            <a:r>
              <a:rPr lang="ru-RU" sz="2800" dirty="0" smtClean="0">
                <a:solidFill>
                  <a:srgbClr val="00B0F0"/>
                </a:solidFill>
                <a:latin typeface="Comic Sans MS" pitchFamily="66" charset="0"/>
              </a:rPr>
              <a:t>На столе разложены различные объемные фигуры или небольшие предметы (погремушка, мячик, кубик, расческа, зубная щетка и др.), которые накрыты сверху тонкой, но плотной и непрозрачной салфеткой. Ребенку предлагают через салфетку на ощупь определить предметы и назвать их.</a:t>
            </a:r>
            <a:endParaRPr lang="ru-RU" sz="2800" dirty="0">
              <a:solidFill>
                <a:srgbClr val="00B0F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5059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«Найти пару»</a:t>
            </a:r>
            <a:endParaRPr lang="ru-RU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dirty="0" smtClean="0">
                <a:solidFill>
                  <a:srgbClr val="00B0F0"/>
                </a:solidFill>
              </a:rPr>
              <a:t>      </a:t>
            </a:r>
            <a:r>
              <a:rPr lang="ru-RU" sz="2800" dirty="0" smtClean="0">
                <a:solidFill>
                  <a:srgbClr val="00B0F0"/>
                </a:solidFill>
                <a:latin typeface="Comic Sans MS" pitchFamily="66" charset="0"/>
              </a:rPr>
              <a:t>Материал: пластинки, оклеенные бархатом, наждачной бумагой, фольгой, фланелью. Ребенку предлагают с завязанными глазами на ощупь найти пары одинаковых пластинок.</a:t>
            </a:r>
            <a:endParaRPr lang="ru-RU" sz="2800" dirty="0">
              <a:solidFill>
                <a:srgbClr val="00B0F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22977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«Найти ящичек»</a:t>
            </a:r>
            <a:endParaRPr lang="ru-RU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dirty="0" smtClean="0">
                <a:solidFill>
                  <a:srgbClr val="00B0F0"/>
                </a:solidFill>
              </a:rPr>
              <a:t>      </a:t>
            </a:r>
            <a:r>
              <a:rPr lang="ru-RU" sz="2800" dirty="0" smtClean="0">
                <a:solidFill>
                  <a:srgbClr val="00B0F0"/>
                </a:solidFill>
                <a:latin typeface="Comic Sans MS" pitchFamily="66" charset="0"/>
              </a:rPr>
              <a:t>Материал: спичечные коробки, сверху оклеенные различными материалами: вельветом, шерстью, бархатом, шелком, бумагой, линолеумом и др. Внутри выдвижных ящичков также приклеены кусочки материала. Ящички находятся отдельно. Ребенку предлагают на ощупь определить, какой ящичек от какого коробка.</a:t>
            </a:r>
            <a:endParaRPr lang="ru-RU" sz="2800" dirty="0">
              <a:solidFill>
                <a:srgbClr val="00B0F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0702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443</Words>
  <Application>Microsoft Office PowerPoint</Application>
  <PresentationFormat>Экран (4:3)</PresentationFormat>
  <Paragraphs>22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Arial</vt:lpstr>
      <vt:lpstr>Calibri</vt:lpstr>
      <vt:lpstr>Comic Sans MS</vt:lpstr>
      <vt:lpstr>Тема Office</vt:lpstr>
      <vt:lpstr>Игры  на развитие тактильных ощущений</vt:lpstr>
      <vt:lpstr>«Чудесный мешочек»</vt:lpstr>
      <vt:lpstr>«Определи на ощупь»</vt:lpstr>
      <vt:lpstr>«Платочек для куклы»</vt:lpstr>
      <vt:lpstr>«Угадай на ощупь, из чего сделан этот предмет»</vt:lpstr>
      <vt:lpstr>«Узнай фигуру»</vt:lpstr>
      <vt:lpstr>«Догадайся, что за предмет»</vt:lpstr>
      <vt:lpstr>«Найти пару»</vt:lpstr>
      <vt:lpstr>«Найти ящичек»</vt:lpstr>
      <vt:lpstr>«Что в мешочке»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Игры  на развитие тактильных ощущений</dc:title>
  <dc:creator>Пользователь</dc:creator>
  <cp:lastModifiedBy>евгений семёнов</cp:lastModifiedBy>
  <cp:revision>4</cp:revision>
  <dcterms:created xsi:type="dcterms:W3CDTF">2015-10-19T06:23:24Z</dcterms:created>
  <dcterms:modified xsi:type="dcterms:W3CDTF">2022-01-23T20:59:03Z</dcterms:modified>
</cp:coreProperties>
</file>