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sldIdLst>
    <p:sldId id="274" r:id="rId2"/>
    <p:sldId id="256" r:id="rId3"/>
    <p:sldId id="257" r:id="rId4"/>
    <p:sldId id="258" r:id="rId5"/>
    <p:sldId id="268" r:id="rId6"/>
    <p:sldId id="269" r:id="rId7"/>
    <p:sldId id="272" r:id="rId8"/>
    <p:sldId id="271" r:id="rId9"/>
    <p:sldId id="273" r:id="rId10"/>
    <p:sldId id="275" r:id="rId11"/>
    <p:sldId id="261" r:id="rId12"/>
    <p:sldId id="267" r:id="rId13"/>
    <p:sldId id="266" r:id="rId14"/>
    <p:sldId id="265" r:id="rId15"/>
    <p:sldId id="264" r:id="rId16"/>
    <p:sldId id="26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81" d="100"/>
          <a:sy n="81" d="100"/>
        </p:scale>
        <p:origin x="108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ACFEBA-58E9-4A51-956E-6681CA59C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18D21-5D14-4882-B53A-145ACFACC5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1FFC4-5C45-4508-AE73-DE099DD97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4BAB6-42CE-435A-A421-50BABAE11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44750-7BD9-4EEB-8DA7-A265B04133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FCF40-4869-4176-8247-0AD914A0E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0E124-F305-4551-AEBB-7109AB8D8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A05A3-9E29-4DB6-8883-40B0BA2DF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FE707-9247-4A8F-8A47-9886C181E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FC513-7F34-4EB3-A340-9C9EAE43F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A141A-05AE-4917-AD43-B6BB86AD2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E023246D-64FB-4206-A655-A10D01085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1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23622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2000" smtClean="0"/>
              <a:t>ОБУВЬ</a:t>
            </a:r>
            <a:br>
              <a:rPr lang="ru-RU" sz="12000" smtClean="0"/>
            </a:br>
            <a:endParaRPr lang="ru-RU" sz="1200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124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dirty="0" smtClean="0"/>
              <a:t>Подготовила </a:t>
            </a:r>
          </a:p>
          <a:p>
            <a:pPr algn="ctr" eaLnBrk="1" hangingPunct="1">
              <a:buFontTx/>
              <a:buNone/>
              <a:defRPr/>
            </a:pPr>
            <a:r>
              <a:rPr lang="ru-RU" dirty="0" smtClean="0"/>
              <a:t>Семен</a:t>
            </a:r>
            <a:r>
              <a:rPr lang="ru-RU" dirty="0" smtClean="0"/>
              <a:t>ова Людмила </a:t>
            </a:r>
            <a:r>
              <a:rPr lang="ru-RU" dirty="0" smtClean="0"/>
              <a:t>Викторо</a:t>
            </a:r>
            <a:r>
              <a:rPr lang="ru-RU" dirty="0" smtClean="0"/>
              <a:t>вна</a:t>
            </a:r>
            <a:endParaRPr lang="ru-RU" dirty="0" smtClean="0"/>
          </a:p>
          <a:p>
            <a:pPr algn="ctr" eaLnBrk="1" hangingPunct="1">
              <a:buFontTx/>
              <a:buNone/>
              <a:defRPr/>
            </a:pPr>
            <a:r>
              <a:rPr lang="ru-RU" dirty="0" smtClean="0"/>
              <a:t>воспитатель</a:t>
            </a:r>
          </a:p>
          <a:p>
            <a:pPr algn="ctr" eaLnBrk="1" hangingPunct="1">
              <a:buFontTx/>
              <a:buNone/>
              <a:defRPr/>
            </a:pPr>
            <a:r>
              <a:rPr lang="ru-RU" dirty="0" smtClean="0"/>
              <a:t>МБДОУ №45 « Солнышко»</a:t>
            </a:r>
            <a:r>
              <a:rPr lang="ru-RU" dirty="0" smtClean="0"/>
              <a:t> </a:t>
            </a:r>
            <a:endParaRPr lang="ru-RU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44036" name="Рисунок 2" descr="SWScan00_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762000"/>
            <a:ext cx="7239000" cy="5092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92233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i="1" smtClean="0">
                <a:solidFill>
                  <a:srgbClr val="C00000"/>
                </a:solidFill>
                <a:latin typeface="Arial Black" pitchFamily="34" charset="0"/>
              </a:rPr>
              <a:t>Что лишнее?</a:t>
            </a:r>
          </a:p>
        </p:txBody>
      </p:sp>
      <p:sp>
        <p:nvSpPr>
          <p:cNvPr id="14" name="Стрелка вправо 13"/>
          <p:cNvSpPr/>
          <p:nvPr/>
        </p:nvSpPr>
        <p:spPr>
          <a:xfrm rot="1030374">
            <a:off x="5021263" y="4194175"/>
            <a:ext cx="1208087" cy="533400"/>
          </a:xfrm>
          <a:prstGeom prst="rightArrow">
            <a:avLst/>
          </a:prstGeom>
          <a:solidFill>
            <a:srgbClr val="01C121"/>
          </a:solidFill>
          <a:ln>
            <a:solidFill>
              <a:srgbClr val="01C1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316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752600"/>
            <a:ext cx="243840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219200"/>
            <a:ext cx="2590800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267200"/>
            <a:ext cx="26670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7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4267200"/>
            <a:ext cx="1493838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03053E-7 C 0.04027 -0.09852 0.1342 -0.13714 0.21093 -0.07979 C 0.28507 -0.02474 0.31215 0.10014 0.27135 0.19866 C 0.23003 0.2988 0.13698 0.33094 0.06215 0.27637 C -0.01285 0.22132 -0.04132 0.09829 3.61111E-6 -7.03053E-7 Z " pathEditMode="relative" rAng="-3667766" ptsTypes="fffff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0" y="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92233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i="1" smtClean="0">
                <a:solidFill>
                  <a:srgbClr val="C00000"/>
                </a:solidFill>
                <a:latin typeface="Arial Black" pitchFamily="34" charset="0"/>
              </a:rPr>
              <a:t>Что лишнее?</a:t>
            </a:r>
          </a:p>
        </p:txBody>
      </p:sp>
      <p:sp>
        <p:nvSpPr>
          <p:cNvPr id="14" name="Стрелка вправо 13"/>
          <p:cNvSpPr/>
          <p:nvPr/>
        </p:nvSpPr>
        <p:spPr>
          <a:xfrm rot="1030374">
            <a:off x="533400" y="4191000"/>
            <a:ext cx="1208088" cy="533400"/>
          </a:xfrm>
          <a:prstGeom prst="rightArrow">
            <a:avLst/>
          </a:prstGeom>
          <a:solidFill>
            <a:srgbClr val="01C121"/>
          </a:solidFill>
          <a:ln>
            <a:solidFill>
              <a:srgbClr val="01C1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40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371600"/>
            <a:ext cx="22860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371600"/>
            <a:ext cx="23622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38862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8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3886200"/>
            <a:ext cx="2395538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40741E-7 C 0.04028 -0.09861 0.1342 -0.13704 0.21076 -0.07963 C 0.28507 -0.02477 0.31215 0.10023 0.27118 0.19861 C 0.22968 0.29907 0.1368 0.33102 0.06215 0.27616 C -0.01302 0.22107 -0.0415 0.09861 2.77778E-6 -7.40741E-7 Z " pathEditMode="relative" rAng="-3667766" ptsTypes="fffff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0" y="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328613"/>
            <a:ext cx="8229600" cy="92233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i="1" smtClean="0">
                <a:solidFill>
                  <a:srgbClr val="C00000"/>
                </a:solidFill>
                <a:latin typeface="Arial Black" pitchFamily="34" charset="0"/>
              </a:rPr>
              <a:t>Что лишнее?</a:t>
            </a:r>
          </a:p>
        </p:txBody>
      </p:sp>
      <p:sp>
        <p:nvSpPr>
          <p:cNvPr id="14" name="Стрелка вправо 13"/>
          <p:cNvSpPr/>
          <p:nvPr/>
        </p:nvSpPr>
        <p:spPr>
          <a:xfrm rot="1030374">
            <a:off x="5021263" y="4194175"/>
            <a:ext cx="1208087" cy="533400"/>
          </a:xfrm>
          <a:prstGeom prst="rightArrow">
            <a:avLst/>
          </a:prstGeom>
          <a:solidFill>
            <a:srgbClr val="01C121"/>
          </a:solidFill>
          <a:ln>
            <a:solidFill>
              <a:srgbClr val="01C1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00200"/>
            <a:ext cx="2667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6576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219200"/>
            <a:ext cx="2590800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4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3733800"/>
            <a:ext cx="2971800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03053E-7 C 0.04027 -0.09852 0.1342 -0.13714 0.21093 -0.07979 C 0.28507 -0.02474 0.31215 0.10014 0.27135 0.19866 C 0.23003 0.2988 0.13698 0.33094 0.06215 0.27637 C -0.01285 0.22132 -0.04132 0.09829 3.61111E-6 -7.03053E-7 Z " pathEditMode="relative" rAng="-3667766" ptsTypes="fffff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0" y="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92233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000" i="1" smtClean="0">
                <a:solidFill>
                  <a:srgbClr val="C00000"/>
                </a:solidFill>
                <a:latin typeface="Arial Black" pitchFamily="34" charset="0"/>
              </a:rPr>
              <a:t>Что лишнее?</a:t>
            </a:r>
          </a:p>
        </p:txBody>
      </p:sp>
      <p:sp>
        <p:nvSpPr>
          <p:cNvPr id="14" name="Стрелка вправо 13"/>
          <p:cNvSpPr/>
          <p:nvPr/>
        </p:nvSpPr>
        <p:spPr>
          <a:xfrm rot="1030374">
            <a:off x="609600" y="1524000"/>
            <a:ext cx="1208088" cy="533400"/>
          </a:xfrm>
          <a:prstGeom prst="rightArrow">
            <a:avLst/>
          </a:prstGeom>
          <a:solidFill>
            <a:srgbClr val="01C121"/>
          </a:solidFill>
          <a:ln>
            <a:solidFill>
              <a:srgbClr val="01C1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8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371600"/>
            <a:ext cx="2112963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4191000"/>
            <a:ext cx="2209800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3581400"/>
            <a:ext cx="1944688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64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1524000"/>
            <a:ext cx="22860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03053E-7 C 0.04027 -0.09852 0.1342 -0.13714 0.21093 -0.07979 C 0.28507 -0.02474 0.31215 0.10014 0.27135 0.19866 C 0.23003 0.2988 0.13698 0.33094 0.06215 0.27637 C -0.01285 0.22132 -0.04132 0.09829 3.61111E-6 -7.03053E-7 Z " pathEditMode="relative" rAng="-3667766" ptsTypes="fffff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0" y="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92233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000" i="1" smtClean="0">
                <a:solidFill>
                  <a:srgbClr val="C00000"/>
                </a:solidFill>
                <a:latin typeface="Arial Black" pitchFamily="34" charset="0"/>
              </a:rPr>
              <a:t>Что лишнее?</a:t>
            </a:r>
          </a:p>
        </p:txBody>
      </p:sp>
      <p:sp>
        <p:nvSpPr>
          <p:cNvPr id="14" name="Стрелка вправо 13"/>
          <p:cNvSpPr/>
          <p:nvPr/>
        </p:nvSpPr>
        <p:spPr>
          <a:xfrm rot="1030374">
            <a:off x="5334000" y="1219200"/>
            <a:ext cx="1208088" cy="533400"/>
          </a:xfrm>
          <a:prstGeom prst="rightArrow">
            <a:avLst/>
          </a:prstGeom>
          <a:solidFill>
            <a:srgbClr val="01C121"/>
          </a:solidFill>
          <a:ln>
            <a:solidFill>
              <a:srgbClr val="01C1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19200"/>
            <a:ext cx="3124200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191000"/>
            <a:ext cx="29718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3048000"/>
            <a:ext cx="2300288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7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1447800"/>
            <a:ext cx="2971800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55 0.01227 C 0.00173 -0.08635 0.09566 -0.12477 0.17222 -0.06736 C 0.24652 -0.0125 0.27361 0.1125 0.23263 0.21088 C 0.19132 0.31111 0.09826 0.34328 0.02361 0.28842 C -0.05157 0.23333 -0.07987 0.11064 -0.03855 0.01227 Z " pathEditMode="relative" rAng="-3667766" ptsTypes="fffff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0" y="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92233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000" i="1" smtClean="0">
                <a:solidFill>
                  <a:srgbClr val="C00000"/>
                </a:solidFill>
                <a:latin typeface="Arial Black" pitchFamily="34" charset="0"/>
              </a:rPr>
              <a:t>Что лишнее?</a:t>
            </a:r>
          </a:p>
        </p:txBody>
      </p:sp>
      <p:sp>
        <p:nvSpPr>
          <p:cNvPr id="14" name="Стрелка вправо 13"/>
          <p:cNvSpPr/>
          <p:nvPr/>
        </p:nvSpPr>
        <p:spPr>
          <a:xfrm rot="1030374">
            <a:off x="4572000" y="4114800"/>
            <a:ext cx="1208088" cy="533400"/>
          </a:xfrm>
          <a:prstGeom prst="rightArrow">
            <a:avLst/>
          </a:prstGeom>
          <a:solidFill>
            <a:srgbClr val="01C121"/>
          </a:solidFill>
          <a:ln>
            <a:solidFill>
              <a:srgbClr val="01C1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36" name="Picture 9"/>
          <p:cNvPicPr>
            <a:picLocks noChangeAspect="1" noChangeArrowheads="1"/>
          </p:cNvPicPr>
          <p:nvPr/>
        </p:nvPicPr>
        <p:blipFill>
          <a:blip r:embed="rId2"/>
          <a:srcRect l="11235" t="4207" r="15739" b="7449"/>
          <a:stretch>
            <a:fillRect/>
          </a:stretch>
        </p:blipFill>
        <p:spPr bwMode="auto">
          <a:xfrm>
            <a:off x="990600" y="1219200"/>
            <a:ext cx="2514600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429000"/>
            <a:ext cx="28194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524000"/>
            <a:ext cx="274320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4495800"/>
            <a:ext cx="19050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03053E-7 C 0.04027 -0.09852 0.1342 -0.13714 0.21093 -0.07979 C 0.28507 -0.02474 0.31215 0.10014 0.27135 0.19866 C 0.23003 0.2988 0.13698 0.33094 0.06215 0.27637 C -0.01285 0.22132 -0.04132 0.09829 3.61111E-6 -7.03053E-7 Z " pathEditMode="relative" rAng="-3667766" ptsTypes="fffff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0" y="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1066800"/>
            <a:ext cx="15240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105400"/>
            <a:ext cx="20574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371600"/>
            <a:ext cx="1295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3657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4267200"/>
            <a:ext cx="18288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0"/>
            <a:ext cx="18288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0" y="228600"/>
            <a:ext cx="2209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1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19800" y="4191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19600" y="2667000"/>
            <a:ext cx="106680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7" name="Picture 1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343400" y="228600"/>
            <a:ext cx="25146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8" name="Picture 2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3657600"/>
            <a:ext cx="19812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9" name="Picture 2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14600" y="2057400"/>
            <a:ext cx="1585913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0" name="Picture 2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038600" y="5181600"/>
            <a:ext cx="18288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1" name="Picture 2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096000" y="2514600"/>
            <a:ext cx="22098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2813" y="0"/>
            <a:ext cx="283686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0"/>
            <a:ext cx="210343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2209800"/>
            <a:ext cx="12906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810000"/>
            <a:ext cx="14478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3600" y="3810000"/>
            <a:ext cx="12525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5200" y="3810000"/>
            <a:ext cx="1117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3810000"/>
            <a:ext cx="1371600" cy="10445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33600" y="5562600"/>
            <a:ext cx="2438400" cy="11398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600" y="4953000"/>
            <a:ext cx="1447800" cy="9969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5131" name="Picture 1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24400" y="4953000"/>
            <a:ext cx="1828800" cy="11191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5132" name="Picture 1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72200" y="3810000"/>
            <a:ext cx="152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3" name="Picture 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29400" y="4953000"/>
            <a:ext cx="1371600" cy="13589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 descr="68966319_1294521626_Image_1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4590"/>
            <a:ext cx="9144000" cy="572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14" descr="c0003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5308600"/>
            <a:ext cx="205740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Picture 16" descr="0_or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876800"/>
            <a:ext cx="14859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8" name="Picture 18" descr="cheap-wholesale-ugg-shoes-12096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5294313"/>
            <a:ext cx="2133600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0" name="Picture 20" descr="image_5071bb659598b"/>
          <p:cNvPicPr>
            <a:picLocks noChangeAspect="1" noChangeArrowheads="1"/>
          </p:cNvPicPr>
          <p:nvPr/>
        </p:nvPicPr>
        <p:blipFill>
          <a:blip r:embed="rId6"/>
          <a:srcRect b="28572"/>
          <a:stretch>
            <a:fillRect/>
          </a:stretch>
        </p:blipFill>
        <p:spPr bwMode="auto">
          <a:xfrm>
            <a:off x="5791200" y="5302250"/>
            <a:ext cx="1981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2" name="Picture 22" descr="540125_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72400" y="5029200"/>
            <a:ext cx="1219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0e7b2ca4f8f7fbc097c84ce18113880ea18119c8"/>
          <p:cNvPicPr>
            <a:picLocks noChangeAspect="1" noChangeArrowheads="1"/>
          </p:cNvPicPr>
          <p:nvPr/>
        </p:nvPicPr>
        <p:blipFill>
          <a:blip r:embed="rId2"/>
          <a:srcRect l="-1666" b="18889"/>
          <a:stretch>
            <a:fillRect/>
          </a:stretch>
        </p:blipFill>
        <p:spPr bwMode="auto">
          <a:xfrm>
            <a:off x="-152400" y="0"/>
            <a:ext cx="9296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 descr="Balerini_650x3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5567363"/>
            <a:ext cx="1752600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12" descr="37440204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5543550"/>
            <a:ext cx="19812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8" name="Picture 18" descr="Auth-Womens-Toms-Brown-Rubber-Canvas-Slipper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5541963"/>
            <a:ext cx="1981200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3" name="Picture 23" descr="5959253_mmd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561013"/>
            <a:ext cx="15240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5" name="Picture 25" descr="IMG_430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5538788"/>
            <a:ext cx="2057400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0"/>
          <p:cNvPicPr>
            <a:picLocks noChangeAspect="1" noChangeArrowheads="1"/>
          </p:cNvPicPr>
          <p:nvPr/>
        </p:nvPicPr>
        <p:blipFill>
          <a:blip r:embed="rId2"/>
          <a:srcRect r="39999" b="833"/>
          <a:stretch>
            <a:fillRect/>
          </a:stretch>
        </p:blipFill>
        <p:spPr bwMode="auto">
          <a:xfrm>
            <a:off x="0" y="0"/>
            <a:ext cx="4495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7" descr="0b158ec34a6a5809fd3344351dfe4d8f"/>
          <p:cNvPicPr>
            <a:picLocks noChangeAspect="1" noChangeArrowheads="1"/>
          </p:cNvPicPr>
          <p:nvPr/>
        </p:nvPicPr>
        <p:blipFill>
          <a:blip r:embed="rId3"/>
          <a:srcRect l="27380" b="310"/>
          <a:stretch>
            <a:fillRect/>
          </a:stretch>
        </p:blipFill>
        <p:spPr bwMode="auto">
          <a:xfrm>
            <a:off x="4495800" y="0"/>
            <a:ext cx="464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9" descr="boots_lucky_cat_lg"/>
          <p:cNvPicPr>
            <a:picLocks noChangeAspect="1" noChangeArrowheads="1"/>
          </p:cNvPicPr>
          <p:nvPr/>
        </p:nvPicPr>
        <p:blipFill>
          <a:blip r:embed="rId4"/>
          <a:srcRect l="8000" t="272" r="3999"/>
          <a:stretch>
            <a:fillRect/>
          </a:stretch>
        </p:blipFill>
        <p:spPr bwMode="auto">
          <a:xfrm>
            <a:off x="152400" y="5105400"/>
            <a:ext cx="167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Picture 11" descr="9134343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51054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1" name="Picture 13" descr="Berluti_630"/>
          <p:cNvPicPr>
            <a:picLocks noChangeAspect="1" noChangeArrowheads="1"/>
          </p:cNvPicPr>
          <p:nvPr/>
        </p:nvPicPr>
        <p:blipFill>
          <a:blip r:embed="rId6"/>
          <a:srcRect t="1428"/>
          <a:stretch>
            <a:fillRect/>
          </a:stretch>
        </p:blipFill>
        <p:spPr bwMode="auto">
          <a:xfrm>
            <a:off x="4038600" y="5105400"/>
            <a:ext cx="2667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3" name="Picture 15" descr="6e7576c9792cf5f7c85736a8d0e8d9f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4200" y="5099050"/>
            <a:ext cx="20574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 descr="PavelNedved_001"/>
          <p:cNvPicPr>
            <a:picLocks noChangeAspect="1" noChangeArrowheads="1"/>
          </p:cNvPicPr>
          <p:nvPr/>
        </p:nvPicPr>
        <p:blipFill>
          <a:blip r:embed="rId2"/>
          <a:srcRect l="11124" r="8228"/>
          <a:stretch>
            <a:fillRect/>
          </a:stretch>
        </p:blipFill>
        <p:spPr bwMode="auto">
          <a:xfrm>
            <a:off x="7146925" y="0"/>
            <a:ext cx="19970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9" descr="1306359259_tennis_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9622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1" name="Picture 11" descr="913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0"/>
            <a:ext cx="2387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3" name="Picture 13" descr="477897"/>
          <p:cNvPicPr>
            <a:picLocks noChangeAspect="1" noChangeArrowheads="1"/>
          </p:cNvPicPr>
          <p:nvPr/>
        </p:nvPicPr>
        <p:blipFill>
          <a:blip r:embed="rId5"/>
          <a:srcRect l="39999" t="7111" r="22667"/>
          <a:stretch>
            <a:fillRect/>
          </a:stretch>
        </p:blipFill>
        <p:spPr bwMode="auto">
          <a:xfrm>
            <a:off x="5257800" y="0"/>
            <a:ext cx="191928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трелка вправо 13"/>
          <p:cNvSpPr>
            <a:spLocks noChangeArrowheads="1"/>
          </p:cNvSpPr>
          <p:nvPr/>
        </p:nvSpPr>
        <p:spPr bwMode="auto">
          <a:xfrm rot="5400000">
            <a:off x="685800" y="3810000"/>
            <a:ext cx="990600" cy="533400"/>
          </a:xfrm>
          <a:prstGeom prst="rightArrow">
            <a:avLst>
              <a:gd name="adj1" fmla="val 50000"/>
              <a:gd name="adj2" fmla="val 40995"/>
            </a:avLst>
          </a:prstGeom>
          <a:solidFill>
            <a:srgbClr val="01C121"/>
          </a:solidFill>
          <a:ln w="25400" algn="ctr">
            <a:solidFill>
              <a:srgbClr val="01C12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40975" name="Picture 15" descr="HD_0000065467_115026_0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4648200"/>
            <a:ext cx="19812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7" name="Picture 17" descr="content_202538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90800" y="4648200"/>
            <a:ext cx="1828800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трелка вправо 13"/>
          <p:cNvSpPr>
            <a:spLocks noChangeArrowheads="1"/>
          </p:cNvSpPr>
          <p:nvPr/>
        </p:nvSpPr>
        <p:spPr bwMode="auto">
          <a:xfrm rot="6929568">
            <a:off x="3200400" y="3810000"/>
            <a:ext cx="990600" cy="533400"/>
          </a:xfrm>
          <a:prstGeom prst="rightArrow">
            <a:avLst>
              <a:gd name="adj1" fmla="val 50000"/>
              <a:gd name="adj2" fmla="val 40995"/>
            </a:avLst>
          </a:prstGeom>
          <a:solidFill>
            <a:srgbClr val="01C121"/>
          </a:solidFill>
          <a:ln w="25400" algn="ctr">
            <a:solidFill>
              <a:srgbClr val="01C12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" name="Стрелка вправо 13"/>
          <p:cNvSpPr>
            <a:spLocks noChangeArrowheads="1"/>
          </p:cNvSpPr>
          <p:nvPr/>
        </p:nvSpPr>
        <p:spPr bwMode="auto">
          <a:xfrm rot="7233145">
            <a:off x="5410200" y="3810000"/>
            <a:ext cx="990600" cy="533400"/>
          </a:xfrm>
          <a:prstGeom prst="rightArrow">
            <a:avLst>
              <a:gd name="adj1" fmla="val 50000"/>
              <a:gd name="adj2" fmla="val 40995"/>
            </a:avLst>
          </a:prstGeom>
          <a:solidFill>
            <a:srgbClr val="01C121"/>
          </a:solidFill>
          <a:ln w="25400" algn="ctr">
            <a:solidFill>
              <a:srgbClr val="01C12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" name="Стрелка вправо 13"/>
          <p:cNvSpPr>
            <a:spLocks noChangeArrowheads="1"/>
          </p:cNvSpPr>
          <p:nvPr/>
        </p:nvSpPr>
        <p:spPr bwMode="auto">
          <a:xfrm rot="5400000">
            <a:off x="7696200" y="3810000"/>
            <a:ext cx="990600" cy="533400"/>
          </a:xfrm>
          <a:prstGeom prst="rightArrow">
            <a:avLst>
              <a:gd name="adj1" fmla="val 50000"/>
              <a:gd name="adj2" fmla="val 40995"/>
            </a:avLst>
          </a:prstGeom>
          <a:solidFill>
            <a:srgbClr val="01C121"/>
          </a:solidFill>
          <a:ln w="25400" algn="ctr">
            <a:solidFill>
              <a:srgbClr val="01C12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40982" name="Picture 22" descr="Handl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00600" y="4648200"/>
            <a:ext cx="17049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4" name="Picture 24" descr="318280-311"/>
          <p:cNvPicPr>
            <a:picLocks noChangeAspect="1" noChangeArrowheads="1"/>
          </p:cNvPicPr>
          <p:nvPr/>
        </p:nvPicPr>
        <p:blipFill>
          <a:blip r:embed="rId9"/>
          <a:srcRect l="5714" t="18286" b="22285"/>
          <a:stretch>
            <a:fillRect/>
          </a:stretch>
        </p:blipFill>
        <p:spPr bwMode="auto">
          <a:xfrm>
            <a:off x="6934200" y="4648200"/>
            <a:ext cx="220980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bol-pereplanirovka-kvartiri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12" descr="20008_19-09-2010_02_41_10_(1)_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1054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0" name="Picture 14" descr="p987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5089525"/>
            <a:ext cx="22098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2" name="Picture 16" descr="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51054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4" name="Picture 18" descr="8ead346ad815b06828251bf28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5086350"/>
            <a:ext cx="2362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1213629802_7"/>
          <p:cNvPicPr>
            <a:picLocks noChangeAspect="1" noChangeArrowheads="1"/>
          </p:cNvPicPr>
          <p:nvPr/>
        </p:nvPicPr>
        <p:blipFill>
          <a:blip r:embed="rId2"/>
          <a:srcRect b="16589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7" descr="ksubi-lewis-velvet-sneaker-navy-1-thumb-680x453-2052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335588"/>
            <a:ext cx="2286000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9" descr="T2OuXQXkRdXXXXXXXX_!!762463339"/>
          <p:cNvPicPr>
            <a:picLocks noChangeAspect="1" noChangeArrowheads="1"/>
          </p:cNvPicPr>
          <p:nvPr/>
        </p:nvPicPr>
        <p:blipFill>
          <a:blip r:embed="rId4" cstate="print"/>
          <a:srcRect t="19954" b="11111"/>
          <a:stretch>
            <a:fillRect/>
          </a:stretch>
        </p:blipFill>
        <p:spPr bwMode="auto">
          <a:xfrm>
            <a:off x="2590800" y="5334000"/>
            <a:ext cx="2209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5" name="Picture 11" descr="T1x0u3XkRmXXXjqhZU_015118"/>
          <p:cNvPicPr>
            <a:picLocks noChangeAspect="1" noChangeArrowheads="1"/>
          </p:cNvPicPr>
          <p:nvPr/>
        </p:nvPicPr>
        <p:blipFill>
          <a:blip r:embed="rId5" cstate="print"/>
          <a:srcRect t="3226"/>
          <a:stretch>
            <a:fillRect/>
          </a:stretch>
        </p:blipFill>
        <p:spPr bwMode="auto">
          <a:xfrm>
            <a:off x="4953000" y="5334000"/>
            <a:ext cx="236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7" name="Picture 13" descr="t4_37375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7600" y="53340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435</TotalTime>
  <Words>30</Words>
  <Application>Microsoft Office PowerPoint</Application>
  <PresentationFormat>Экран (4:3)</PresentationFormat>
  <Paragraphs>11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Tahoma</vt:lpstr>
      <vt:lpstr>Wingdings</vt:lpstr>
      <vt:lpstr>Океан</vt:lpstr>
      <vt:lpstr>ОБУВЬ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лишнее?</vt:lpstr>
      <vt:lpstr>Что лишнее?</vt:lpstr>
      <vt:lpstr>Что лишнее?</vt:lpstr>
      <vt:lpstr>Что лишнее?</vt:lpstr>
      <vt:lpstr>Что лишнее?</vt:lpstr>
      <vt:lpstr>Что лишнее?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Alexey</dc:creator>
  <cp:lastModifiedBy>евгений семёнов</cp:lastModifiedBy>
  <cp:revision>8</cp:revision>
  <cp:lastPrinted>1601-01-01T00:00:00Z</cp:lastPrinted>
  <dcterms:created xsi:type="dcterms:W3CDTF">2013-11-21T16:35:39Z</dcterms:created>
  <dcterms:modified xsi:type="dcterms:W3CDTF">2022-01-23T18:34:49Z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