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A96D-261E-4B14-83A4-C9FCD2092FA0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D2F7-0847-49F2-8DEB-A1423FA43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771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A96D-261E-4B14-83A4-C9FCD2092FA0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D2F7-0847-49F2-8DEB-A1423FA43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639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A96D-261E-4B14-83A4-C9FCD2092FA0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D2F7-0847-49F2-8DEB-A1423FA43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23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A96D-261E-4B14-83A4-C9FCD2092FA0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D2F7-0847-49F2-8DEB-A1423FA43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40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A96D-261E-4B14-83A4-C9FCD2092FA0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D2F7-0847-49F2-8DEB-A1423FA43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926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A96D-261E-4B14-83A4-C9FCD2092FA0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D2F7-0847-49F2-8DEB-A1423FA43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289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A96D-261E-4B14-83A4-C9FCD2092FA0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D2F7-0847-49F2-8DEB-A1423FA43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485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A96D-261E-4B14-83A4-C9FCD2092FA0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D2F7-0847-49F2-8DEB-A1423FA43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96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A96D-261E-4B14-83A4-C9FCD2092FA0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D2F7-0847-49F2-8DEB-A1423FA43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399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A96D-261E-4B14-83A4-C9FCD2092FA0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D2F7-0847-49F2-8DEB-A1423FA43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64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A96D-261E-4B14-83A4-C9FCD2092FA0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D2F7-0847-49F2-8DEB-A1423FA43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141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2A96D-261E-4B14-83A4-C9FCD2092FA0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4D2F7-0847-49F2-8DEB-A1423FA43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77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b="1" i="1" dirty="0" smtClean="0"/>
              <a:t>ПТИЦЫ</a:t>
            </a:r>
            <a:endParaRPr lang="ru-RU" sz="66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Данная работа рекомендована для воспитателей ДОУ.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856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СОВА</a:t>
            </a:r>
            <a:endParaRPr lang="ru-RU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smtClean="0"/>
              <a:t>Всю ночь летает -</a:t>
            </a:r>
          </a:p>
          <a:p>
            <a:pPr marL="0" indent="0">
              <a:buNone/>
            </a:pPr>
            <a:r>
              <a:rPr lang="ru-RU" sz="2000" dirty="0" smtClean="0"/>
              <a:t>Мышей добывает.</a:t>
            </a:r>
          </a:p>
          <a:p>
            <a:pPr marL="0" indent="0">
              <a:buNone/>
            </a:pPr>
            <a:r>
              <a:rPr lang="ru-RU" sz="2000" dirty="0" smtClean="0"/>
              <a:t>А станет светло -</a:t>
            </a:r>
          </a:p>
          <a:p>
            <a:pPr marL="0" indent="0">
              <a:buNone/>
            </a:pPr>
            <a:r>
              <a:rPr lang="ru-RU" sz="2000" dirty="0" smtClean="0"/>
              <a:t>Спать летит в дупло.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194" name="Picture 2" descr="D:\species-Athene-cunicularia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628800"/>
            <a:ext cx="5495925" cy="469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757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</a:t>
            </a:r>
            <a:r>
              <a:rPr lang="ru-RU" b="1" i="1" dirty="0" smtClean="0">
                <a:solidFill>
                  <a:srgbClr val="FF0000"/>
                </a:solidFill>
              </a:rPr>
              <a:t>СНЕГИРЬ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Красногрудый, чернокрылый,</a:t>
            </a:r>
          </a:p>
          <a:p>
            <a:pPr marL="0" indent="0">
              <a:buNone/>
            </a:pPr>
            <a:r>
              <a:rPr lang="ru-RU" sz="2000" dirty="0" smtClean="0"/>
              <a:t>Любит зёрнышки клевать,</a:t>
            </a:r>
          </a:p>
          <a:p>
            <a:pPr marL="0" indent="0">
              <a:buNone/>
            </a:pPr>
            <a:r>
              <a:rPr lang="ru-RU" sz="2000" dirty="0" smtClean="0"/>
              <a:t>С первым снегом на рябине</a:t>
            </a:r>
          </a:p>
          <a:p>
            <a:pPr marL="0" indent="0">
              <a:buNone/>
            </a:pPr>
            <a:r>
              <a:rPr lang="ru-RU" sz="2000" dirty="0" smtClean="0"/>
              <a:t>Он появится опять.</a:t>
            </a:r>
          </a:p>
        </p:txBody>
      </p:sp>
      <p:pic>
        <p:nvPicPr>
          <p:cNvPr id="9218" name="Picture 2" descr="D:\foto2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108" y="1772816"/>
            <a:ext cx="4960804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940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ГРАЧ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635" y="163587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Всех перелётных птиц черней,</a:t>
            </a:r>
          </a:p>
          <a:p>
            <a:pPr marL="0" indent="0">
              <a:buNone/>
            </a:pPr>
            <a:r>
              <a:rPr lang="ru-RU" sz="2000" dirty="0" smtClean="0"/>
              <a:t>Чистит пашню от червей.</a:t>
            </a:r>
          </a:p>
        </p:txBody>
      </p:sp>
      <p:pic>
        <p:nvPicPr>
          <p:cNvPr id="10242" name="Picture 2" descr="D:\gra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5" y="1700808"/>
            <a:ext cx="4965806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423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</a:t>
            </a:r>
            <a:r>
              <a:rPr lang="ru-RU" b="1" i="1" dirty="0" smtClean="0">
                <a:solidFill>
                  <a:srgbClr val="7030A0"/>
                </a:solidFill>
              </a:rPr>
              <a:t>ГОЛУБЬ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Меня сизокрылым</a:t>
            </a:r>
          </a:p>
          <a:p>
            <a:pPr marL="0" indent="0">
              <a:buNone/>
            </a:pPr>
            <a:r>
              <a:rPr lang="ru-RU" sz="2000" dirty="0" smtClean="0"/>
              <a:t>Все с детства зовут.</a:t>
            </a:r>
          </a:p>
          <a:p>
            <a:pPr marL="0" indent="0">
              <a:buNone/>
            </a:pPr>
            <a:r>
              <a:rPr lang="ru-RU" sz="2000" dirty="0" smtClean="0"/>
              <a:t>Как символа мира</a:t>
            </a:r>
          </a:p>
          <a:p>
            <a:pPr marL="0" indent="0">
              <a:buNone/>
            </a:pPr>
            <a:r>
              <a:rPr lang="ru-RU" sz="2000" dirty="0" smtClean="0"/>
              <a:t>И любят, и чтут.</a:t>
            </a:r>
          </a:p>
        </p:txBody>
      </p:sp>
      <p:pic>
        <p:nvPicPr>
          <p:cNvPr id="11266" name="Picture 2" descr="D:\Domestica2_BA_Sept2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238" y="1700808"/>
            <a:ext cx="4888658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94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Цель</a:t>
            </a:r>
            <a:r>
              <a:rPr lang="ru-RU" dirty="0" smtClean="0"/>
              <a:t>-расширять представления детей о птицах, развивать наблюдательность, знакомить с особенностями  жизни птиц.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087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ВОРОБЕЙ</a:t>
            </a:r>
            <a:endParaRPr lang="ru-RU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smtClean="0"/>
              <a:t>Буян-мальчишка</a:t>
            </a:r>
          </a:p>
          <a:p>
            <a:pPr marL="0" indent="0">
              <a:buNone/>
            </a:pPr>
            <a:r>
              <a:rPr lang="ru-RU" sz="2000" dirty="0" smtClean="0"/>
              <a:t>В сером армячишке                                         </a:t>
            </a:r>
          </a:p>
          <a:p>
            <a:pPr marL="0" indent="0">
              <a:buNone/>
            </a:pPr>
            <a:r>
              <a:rPr lang="ru-RU" sz="2000" dirty="0" smtClean="0"/>
              <a:t>По дворам шныряет,</a:t>
            </a:r>
          </a:p>
          <a:p>
            <a:pPr marL="0" indent="0">
              <a:buNone/>
            </a:pPr>
            <a:r>
              <a:rPr lang="ru-RU" sz="2000" dirty="0" smtClean="0"/>
              <a:t>Крохи собирает.</a:t>
            </a:r>
          </a:p>
        </p:txBody>
      </p:sp>
      <p:pic>
        <p:nvPicPr>
          <p:cNvPr id="1026" name="Picture 2" descr="D:\620810253545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861" y="1772816"/>
            <a:ext cx="5136571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65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</a:t>
            </a:r>
            <a:r>
              <a:rPr lang="ru-RU" b="1" i="1" dirty="0" smtClean="0">
                <a:solidFill>
                  <a:srgbClr val="0070C0"/>
                </a:solidFill>
              </a:rPr>
              <a:t>ЛАСТОЧКА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smtClean="0"/>
              <a:t>Прилетает к нам с теплом,</a:t>
            </a:r>
          </a:p>
          <a:p>
            <a:pPr marL="0" indent="0">
              <a:buNone/>
            </a:pPr>
            <a:r>
              <a:rPr lang="ru-RU" sz="2000" dirty="0" smtClean="0"/>
              <a:t>Путь проделав длинный,</a:t>
            </a:r>
          </a:p>
          <a:p>
            <a:pPr marL="0" indent="0">
              <a:buNone/>
            </a:pPr>
            <a:r>
              <a:rPr lang="ru-RU" sz="2000" dirty="0" smtClean="0"/>
              <a:t>Лепит домик под окном</a:t>
            </a:r>
          </a:p>
          <a:p>
            <a:pPr marL="0" indent="0">
              <a:buNone/>
            </a:pPr>
            <a:r>
              <a:rPr lang="ru-RU" sz="2000" dirty="0" smtClean="0"/>
              <a:t>Из травы и глины.</a:t>
            </a:r>
          </a:p>
          <a:p>
            <a:endParaRPr lang="ru-RU" dirty="0"/>
          </a:p>
        </p:txBody>
      </p:sp>
      <p:pic>
        <p:nvPicPr>
          <p:cNvPr id="2050" name="Picture 2" descr="D:\Lastochka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95"/>
          <a:stretch/>
        </p:blipFill>
        <p:spPr bwMode="auto">
          <a:xfrm>
            <a:off x="3654375" y="1700808"/>
            <a:ext cx="4893995" cy="4318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97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СКВОРЕЦ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smtClean="0"/>
              <a:t>Он прилетает каждый год</a:t>
            </a:r>
          </a:p>
          <a:p>
            <a:pPr marL="0" indent="0">
              <a:buNone/>
            </a:pPr>
            <a:r>
              <a:rPr lang="ru-RU" sz="2000" dirty="0" smtClean="0"/>
              <a:t>Туда, где домик ждёт.</a:t>
            </a:r>
          </a:p>
          <a:p>
            <a:pPr marL="0" indent="0">
              <a:buNone/>
            </a:pPr>
            <a:r>
              <a:rPr lang="ru-RU" sz="2000" dirty="0" smtClean="0"/>
              <a:t>Чужие песни петь умеет,</a:t>
            </a:r>
          </a:p>
          <a:p>
            <a:pPr marL="0" indent="0">
              <a:buNone/>
            </a:pPr>
            <a:r>
              <a:rPr lang="ru-RU" sz="2000" dirty="0" smtClean="0"/>
              <a:t>А всё же голос свой имеет.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5" name="Picture 3" descr="D:\Starling_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772816"/>
            <a:ext cx="5112568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593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КУКУШКА</a:t>
            </a:r>
            <a:endParaRPr lang="ru-RU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Не ворона, не синица, -</a:t>
            </a:r>
          </a:p>
          <a:p>
            <a:pPr marL="0" indent="0">
              <a:buNone/>
            </a:pPr>
            <a:r>
              <a:rPr lang="ru-RU" sz="2000" dirty="0" smtClean="0"/>
              <a:t>Как зовётся эта птица?</a:t>
            </a:r>
          </a:p>
          <a:p>
            <a:pPr marL="0" indent="0">
              <a:buNone/>
            </a:pPr>
            <a:r>
              <a:rPr lang="ru-RU" sz="2000" dirty="0" smtClean="0"/>
              <a:t>Примостилась на суку -</a:t>
            </a:r>
          </a:p>
          <a:p>
            <a:pPr marL="0" indent="0">
              <a:buNone/>
            </a:pPr>
            <a:r>
              <a:rPr lang="ru-RU" sz="2000" dirty="0" smtClean="0"/>
              <a:t>Раздалось в лесу «ку-ку».</a:t>
            </a:r>
          </a:p>
        </p:txBody>
      </p:sp>
      <p:pic>
        <p:nvPicPr>
          <p:cNvPr id="4098" name="Picture 2" descr="D:\kuckuck_200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90"/>
          <a:stretch/>
        </p:blipFill>
        <p:spPr bwMode="auto">
          <a:xfrm>
            <a:off x="3491880" y="1700808"/>
            <a:ext cx="5154149" cy="415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17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</a:t>
            </a:r>
            <a:r>
              <a:rPr lang="ru-RU" b="1" i="1" dirty="0" smtClean="0"/>
              <a:t>ВОРОНА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smtClean="0"/>
              <a:t>Кар-кар-кар! Кар-кар-кар! –</a:t>
            </a:r>
          </a:p>
          <a:p>
            <a:pPr marL="0" indent="0">
              <a:buNone/>
            </a:pPr>
            <a:r>
              <a:rPr lang="ru-RU" sz="2000" dirty="0" smtClean="0"/>
              <a:t>Вот и весь репертуар.</a:t>
            </a:r>
          </a:p>
          <a:p>
            <a:pPr marL="0" indent="0">
              <a:buNone/>
            </a:pPr>
            <a:r>
              <a:rPr lang="ru-RU" sz="2000" dirty="0" smtClean="0"/>
              <a:t>Оглашает крону клёна</a:t>
            </a:r>
          </a:p>
          <a:p>
            <a:pPr marL="0" indent="0">
              <a:buNone/>
            </a:pPr>
            <a:r>
              <a:rPr lang="ru-RU" sz="2000" dirty="0" smtClean="0"/>
              <a:t>Своим пением …</a:t>
            </a:r>
          </a:p>
        </p:txBody>
      </p:sp>
      <p:pic>
        <p:nvPicPr>
          <p:cNvPr id="5122" name="Picture 2" descr="D:\corcoron63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628800"/>
            <a:ext cx="4968552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23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                        ДЯТЕЛ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smtClean="0"/>
              <a:t>Всё время стучит,</a:t>
            </a:r>
          </a:p>
          <a:p>
            <a:pPr marL="0" indent="0">
              <a:buNone/>
            </a:pPr>
            <a:r>
              <a:rPr lang="ru-RU" sz="2000" dirty="0" smtClean="0"/>
              <a:t>Деревья долбит.</a:t>
            </a:r>
          </a:p>
          <a:p>
            <a:pPr marL="0" indent="0">
              <a:buNone/>
            </a:pPr>
            <a:r>
              <a:rPr lang="ru-RU" sz="2000" dirty="0" smtClean="0"/>
              <a:t>Но их не калечит,</a:t>
            </a:r>
          </a:p>
          <a:p>
            <a:pPr marL="0" indent="0">
              <a:buNone/>
            </a:pPr>
            <a:r>
              <a:rPr lang="ru-RU" sz="2000" dirty="0" smtClean="0"/>
              <a:t>А только лечит.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146" name="Picture 2" descr="D:\0003-003-Ekologija-dlja-doshkolnik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628800"/>
            <a:ext cx="4896544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                      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СОРОКА</a:t>
            </a:r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smtClean="0"/>
              <a:t>Все стрекочет и вертится, </a:t>
            </a:r>
          </a:p>
          <a:p>
            <a:pPr marL="0" indent="0">
              <a:buNone/>
            </a:pPr>
            <a:r>
              <a:rPr lang="ru-RU" sz="2000" dirty="0" smtClean="0"/>
              <a:t>Ей на месте не сидится, </a:t>
            </a:r>
          </a:p>
          <a:p>
            <a:pPr marL="0" indent="0">
              <a:buNone/>
            </a:pPr>
            <a:r>
              <a:rPr lang="ru-RU" sz="2000" dirty="0" smtClean="0"/>
              <a:t>Длиннохвоста, белобока </a:t>
            </a:r>
          </a:p>
          <a:p>
            <a:pPr marL="0" indent="0">
              <a:buNone/>
            </a:pPr>
            <a:r>
              <a:rPr lang="ru-RU" sz="2000" dirty="0" smtClean="0"/>
              <a:t>Вороватая …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170" name="Picture 2" descr="D:\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052" y="1844824"/>
            <a:ext cx="5004906" cy="4475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52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226</Words>
  <Application>Microsoft Office PowerPoint</Application>
  <PresentationFormat>Экран (4:3)</PresentationFormat>
  <Paragraphs>57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 Office</vt:lpstr>
      <vt:lpstr>ПТИЦЫ</vt:lpstr>
      <vt:lpstr>Презентация PowerPoint</vt:lpstr>
      <vt:lpstr>                      ВОРОБЕЙ</vt:lpstr>
      <vt:lpstr>                     ЛАСТОЧКА</vt:lpstr>
      <vt:lpstr>                        СКВОРЕЦ</vt:lpstr>
      <vt:lpstr>                          КУКУШКА</vt:lpstr>
      <vt:lpstr>                            ВОРОНА</vt:lpstr>
      <vt:lpstr>                        ДЯТЕЛ</vt:lpstr>
      <vt:lpstr>                         СОРОКА</vt:lpstr>
      <vt:lpstr>                     СОВА</vt:lpstr>
      <vt:lpstr>                             СНЕГИРЬ</vt:lpstr>
      <vt:lpstr>                           ГРАЧ</vt:lpstr>
      <vt:lpstr>                           ГОЛУБЬ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ПТИЦЫ</dc:title>
  <dc:creator>Asus</dc:creator>
  <cp:lastModifiedBy>евгений семёнов</cp:lastModifiedBy>
  <cp:revision>8</cp:revision>
  <dcterms:created xsi:type="dcterms:W3CDTF">2013-12-15T12:06:32Z</dcterms:created>
  <dcterms:modified xsi:type="dcterms:W3CDTF">2022-01-23T19:31:20Z</dcterms:modified>
</cp:coreProperties>
</file>