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7" r:id="rId4"/>
    <p:sldId id="263" r:id="rId5"/>
    <p:sldId id="265" r:id="rId6"/>
    <p:sldId id="301" r:id="rId7"/>
    <p:sldId id="302" r:id="rId8"/>
    <p:sldId id="303" r:id="rId9"/>
    <p:sldId id="304" r:id="rId10"/>
    <p:sldId id="268" r:id="rId11"/>
    <p:sldId id="278" r:id="rId12"/>
    <p:sldId id="283" r:id="rId13"/>
    <p:sldId id="261" r:id="rId14"/>
    <p:sldId id="266" r:id="rId15"/>
    <p:sldId id="285" r:id="rId16"/>
    <p:sldId id="280" r:id="rId17"/>
    <p:sldId id="311" r:id="rId18"/>
    <p:sldId id="291" r:id="rId19"/>
    <p:sldId id="286" r:id="rId20"/>
    <p:sldId id="275" r:id="rId21"/>
    <p:sldId id="289" r:id="rId22"/>
    <p:sldId id="279" r:id="rId23"/>
    <p:sldId id="308" r:id="rId24"/>
    <p:sldId id="287" r:id="rId25"/>
    <p:sldId id="284" r:id="rId26"/>
    <p:sldId id="293" r:id="rId27"/>
    <p:sldId id="272" r:id="rId28"/>
    <p:sldId id="288" r:id="rId29"/>
    <p:sldId id="299" r:id="rId30"/>
    <p:sldId id="310" r:id="rId31"/>
    <p:sldId id="309" r:id="rId32"/>
    <p:sldId id="257" r:id="rId33"/>
    <p:sldId id="264" r:id="rId34"/>
    <p:sldId id="290" r:id="rId35"/>
    <p:sldId id="259" r:id="rId36"/>
    <p:sldId id="295" r:id="rId37"/>
    <p:sldId id="292" r:id="rId38"/>
    <p:sldId id="298" r:id="rId39"/>
    <p:sldId id="305" r:id="rId40"/>
    <p:sldId id="307" r:id="rId41"/>
    <p:sldId id="306" r:id="rId42"/>
    <p:sldId id="312" r:id="rId43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CC00CC"/>
    <a:srgbClr val="0033CC"/>
    <a:srgbClr val="0099FF"/>
    <a:srgbClr val="FFFF00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A3E57A-F4B7-4A4A-AA6C-BC0845517B90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0ACA0E4-821E-418D-B92D-6D32F776D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77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980F4-D1F0-4792-A43F-AF6B14E8762E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0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99FC8C-7709-4FC6-9BA8-275456844275}" type="slidenum">
              <a:rPr lang="ru-RU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5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A59F-1ED4-4041-8FEB-98B98B3A5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E6EB-010B-4873-A1E5-3CD779662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A8A2-D211-44BE-9DEB-F0B6D5A07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E83E-98C5-4011-B612-92CDF14D9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3444-74FF-4878-A75D-7E8026FFF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98B0-095B-413D-988D-E8DD5A728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0A9C-9ACB-49AA-906B-4BC94DC58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D6096-81E3-4A4B-9721-C1AED8DF0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85FFD-66BF-4106-BDAA-C6D97F934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850-E043-4C1B-8738-EBB9CDE50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25D97-31F9-461F-9251-8928CD124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4F275C7-D04B-41CD-B3D5-B6FD77B68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bin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bin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bin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1.bin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2.bin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3.bin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4.bin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5.bin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6.bin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7.bin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8.bin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9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0.bin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1.bin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2.bin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3.bin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4.bin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5.bin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6.bin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7.bin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8.bin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9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bin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0.bin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bin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Букет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2520950"/>
          </a:xfrm>
          <a:solidFill>
            <a:srgbClr val="CC00CC"/>
          </a:solidFill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3300"/>
                </a:solidFill>
              </a:rPr>
              <a:t>У</a:t>
            </a:r>
            <a:r>
              <a:rPr lang="ru-RU" sz="9600" b="1" smtClean="0">
                <a:solidFill>
                  <a:srgbClr val="FF6600"/>
                </a:solidFill>
              </a:rPr>
              <a:t>ч</a:t>
            </a:r>
            <a:r>
              <a:rPr lang="ru-RU" sz="9600" b="1" smtClean="0">
                <a:solidFill>
                  <a:srgbClr val="FFFF00"/>
                </a:solidFill>
              </a:rPr>
              <a:t>и</a:t>
            </a:r>
            <a:r>
              <a:rPr lang="ru-RU" sz="9600" b="1" smtClean="0">
                <a:solidFill>
                  <a:schemeClr val="folHlink"/>
                </a:solidFill>
              </a:rPr>
              <a:t>м </a:t>
            </a:r>
            <a:r>
              <a:rPr lang="ru-RU" sz="9600" b="1" smtClean="0">
                <a:solidFill>
                  <a:srgbClr val="0099FF"/>
                </a:solidFill>
              </a:rPr>
              <a:t>ц</a:t>
            </a:r>
            <a:r>
              <a:rPr lang="ru-RU" sz="9600" b="1" smtClean="0">
                <a:solidFill>
                  <a:srgbClr val="0033CC"/>
                </a:solidFill>
              </a:rPr>
              <a:t>в</a:t>
            </a:r>
            <a:r>
              <a:rPr lang="ru-RU" sz="9600" b="1" smtClean="0">
                <a:solidFill>
                  <a:srgbClr val="008000"/>
                </a:solidFill>
              </a:rPr>
              <a:t>е</a:t>
            </a:r>
            <a:r>
              <a:rPr lang="ru-RU" sz="9600" b="1" smtClean="0">
                <a:solidFill>
                  <a:schemeClr val="tx1"/>
                </a:solidFill>
              </a:rPr>
              <a:t>т</a:t>
            </a:r>
            <a:r>
              <a:rPr lang="ru-RU" sz="9600" b="1" smtClean="0">
                <a:solidFill>
                  <a:srgbClr val="FFFFFF"/>
                </a:solidFill>
              </a:rPr>
              <a:t>а</a:t>
            </a:r>
          </a:p>
        </p:txBody>
      </p:sp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6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 descr="post-4598-1189070170 оранжевый фон 2"/>
          <p:cNvSpPr>
            <a:spLocks noGrp="1" noChangeAspect="1" noChangeArrowheads="1"/>
          </p:cNvSpPr>
          <p:nvPr isPhoto="1"/>
        </p:nvSpPr>
        <p:spPr bwMode="auto">
          <a:xfrm>
            <a:off x="458788" y="0"/>
            <a:ext cx="8226425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72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116013" y="4586288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6600"/>
                </a:solidFill>
              </a:rPr>
              <a:t>Оранжевый цвет</a:t>
            </a: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4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 descr="huge   оранжевая лиса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720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071813" y="0"/>
            <a:ext cx="607218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6600"/>
                </a:solidFill>
              </a:rPr>
              <a:t>Оранжевой лисице</a:t>
            </a:r>
            <a:r>
              <a:rPr lang="ru-RU" b="0">
                <a:solidFill>
                  <a:srgbClr val="FF6600"/>
                </a:solidFill>
              </a:rPr>
              <a:t> </a:t>
            </a:r>
            <a:r>
              <a:rPr lang="ru-RU">
                <a:solidFill>
                  <a:srgbClr val="FF6600"/>
                </a:solidFill>
              </a:rPr>
              <a:t>всю ночь морковка снится</a:t>
            </a:r>
            <a:endParaRPr lang="ru-RU" sz="7200"/>
          </a:p>
        </p:txBody>
      </p:sp>
      <p:pic>
        <p:nvPicPr>
          <p:cNvPr id="2458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5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 descr="dbimage  морковь 3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72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785938" y="0"/>
            <a:ext cx="54292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6600"/>
                </a:solidFill>
              </a:rPr>
              <a:t>На лисий хвост похожа: оранжевая тоже.</a:t>
            </a:r>
          </a:p>
        </p:txBody>
      </p:sp>
      <p:pic>
        <p:nvPicPr>
          <p:cNvPr id="297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 descr="бульки на желтом фоне желтый цвет "/>
          <p:cNvSpPr>
            <a:spLocks noGrp="1" noChangeAspect="1" noChangeArrowheads="1"/>
          </p:cNvSpPr>
          <p:nvPr isPhoto="1"/>
        </p:nvSpPr>
        <p:spPr bwMode="auto">
          <a:xfrm>
            <a:off x="2138363" y="0"/>
            <a:ext cx="4867275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5400" b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47900" y="5943600"/>
            <a:ext cx="4895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Желтый цвет</a:t>
            </a:r>
            <a:r>
              <a:rPr lang="ru-RU" sz="5400" b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spect="1" noChangeArrowheads="1"/>
          </p:cNvSpPr>
          <p:nvPr isPhoto="1"/>
        </p:nvSpPr>
        <p:spPr bwMode="auto">
          <a:xfrm>
            <a:off x="2124075" y="23"/>
            <a:ext cx="4824413" cy="6858001"/>
          </a:xfrm>
          <a:prstGeom prst="rect">
            <a:avLst/>
          </a:prstGeom>
          <a:blipFill dpi="0" rotWithShape="1">
            <a:blip r:embed="rId3"/>
            <a:srcRect/>
            <a:stretch>
              <a:fillRect b="-983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720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357438" y="6461125"/>
            <a:ext cx="4357687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Желтое солнце на землю глядит,</a:t>
            </a:r>
            <a:endParaRPr lang="ru-RU" sz="7200">
              <a:solidFill>
                <a:schemeClr val="tx2"/>
              </a:solidFill>
            </a:endParaRPr>
          </a:p>
        </p:txBody>
      </p:sp>
      <p:pic>
        <p:nvPicPr>
          <p:cNvPr id="1229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7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 descr="1591921 подсолнух 154"/>
          <p:cNvSpPr>
            <a:spLocks noGrp="1" noChangeAspect="1" noChangeArrowheads="1"/>
          </p:cNvSpPr>
          <p:nvPr isPhoto="1"/>
        </p:nvSpPr>
        <p:spPr bwMode="auto">
          <a:xfrm>
            <a:off x="1143000" y="0"/>
            <a:ext cx="6858000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000250" y="6461125"/>
            <a:ext cx="5181600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Желтый подсолнух за солнцем следит.</a:t>
            </a:r>
          </a:p>
        </p:txBody>
      </p:sp>
      <p:pic>
        <p:nvPicPr>
          <p:cNvPr id="3175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3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 descr="Dul2 желтая груша 25"/>
          <p:cNvSpPr>
            <a:spLocks noGrp="1" noChangeAspect="1" noChangeArrowheads="1"/>
          </p:cNvSpPr>
          <p:nvPr isPhoto="1"/>
        </p:nvSpPr>
        <p:spPr bwMode="auto">
          <a:xfrm>
            <a:off x="314325" y="0"/>
            <a:ext cx="851376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57188" y="6286500"/>
            <a:ext cx="4195762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Желтые груши на ветках висят.</a:t>
            </a:r>
            <a:r>
              <a:rPr lang="ru-RU"/>
              <a:t> </a:t>
            </a:r>
          </a:p>
        </p:txBody>
      </p:sp>
      <p:pic>
        <p:nvPicPr>
          <p:cNvPr id="2663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 descr="osen_17_webжелтые листья 21"/>
          <p:cNvSpPr>
            <a:spLocks noGrp="1" noChangeAspect="1" noChangeArrowheads="1"/>
          </p:cNvSpPr>
          <p:nvPr isPhoto="1"/>
        </p:nvSpPr>
        <p:spPr bwMode="auto">
          <a:xfrm>
            <a:off x="0" y="230188"/>
            <a:ext cx="9144000" cy="63420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357438" y="6461125"/>
            <a:ext cx="4483100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Желтые листья с деревьев летят.</a:t>
            </a:r>
          </a:p>
        </p:txBody>
      </p:sp>
      <p:pic>
        <p:nvPicPr>
          <p:cNvPr id="6452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 descr="3еленый фон 1"/>
          <p:cNvSpPr>
            <a:spLocks noGrp="1" noChangeAspect="1" noChangeArrowheads="1"/>
          </p:cNvSpPr>
          <p:nvPr isPhoto="1"/>
        </p:nvSpPr>
        <p:spPr bwMode="auto">
          <a:xfrm>
            <a:off x="285750" y="0"/>
            <a:ext cx="85725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39838" y="5526088"/>
            <a:ext cx="67945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>
                <a:solidFill>
                  <a:schemeClr val="folHlink"/>
                </a:solidFill>
              </a:rPr>
              <a:t>Зелёный цвет</a:t>
            </a:r>
            <a:r>
              <a:rPr lang="ru-RU" sz="6000" b="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378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9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8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 descr="1193502 зеленая опушка леса 1"/>
          <p:cNvSpPr>
            <a:spLocks noGrp="1" noChangeAspect="1" noChangeArrowheads="1"/>
          </p:cNvSpPr>
          <p:nvPr isPhoto="1"/>
        </p:nvSpPr>
        <p:spPr bwMode="auto">
          <a:xfrm>
            <a:off x="2052638" y="0"/>
            <a:ext cx="503713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35238" y="59436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071938" y="6461125"/>
            <a:ext cx="30162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folHlink"/>
                </a:solidFill>
              </a:rPr>
              <a:t>Зеленеют все опушки,</a:t>
            </a:r>
          </a:p>
        </p:txBody>
      </p:sp>
      <p:pic>
        <p:nvPicPr>
          <p:cNvPr id="327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 descr="Радуга 25"/>
          <p:cNvSpPr>
            <a:spLocks noGrp="1" noChangeAspect="1" noChangeArrowheads="1"/>
          </p:cNvSpPr>
          <p:nvPr isPhoto="1"/>
        </p:nvSpPr>
        <p:spPr bwMode="auto">
          <a:xfrm>
            <a:off x="1214438" y="0"/>
            <a:ext cx="6858000" cy="7000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FF3300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14438" y="6216650"/>
            <a:ext cx="36036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>
                <a:solidFill>
                  <a:srgbClr val="FF3300"/>
                </a:solidFill>
              </a:rPr>
              <a:t>Краски сегодня очень устали:</a:t>
            </a:r>
          </a:p>
          <a:p>
            <a:r>
              <a:rPr lang="ru-RU" sz="1800">
                <a:solidFill>
                  <a:srgbClr val="FF6600"/>
                </a:solidFill>
              </a:rPr>
              <a:t>Радугу в небе они рисовали.</a:t>
            </a:r>
          </a:p>
        </p:txBody>
      </p:sp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 descr="huge Это зеленый пруд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0"/>
            <a:ext cx="21701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>
                <a:solidFill>
                  <a:srgbClr val="008000"/>
                </a:solidFill>
              </a:rPr>
              <a:t>Зеленеет пруд.</a:t>
            </a:r>
          </a:p>
        </p:txBody>
      </p:sp>
      <p:pic>
        <p:nvPicPr>
          <p:cNvPr id="2151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 descr="00003434_2 зеленая лягушка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411663" y="6357938"/>
            <a:ext cx="47323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А зелёные лягушки   песенку поют.</a:t>
            </a:r>
          </a:p>
        </p:txBody>
      </p:sp>
      <p:pic>
        <p:nvPicPr>
          <p:cNvPr id="3584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 descr="elka6 зеленая елка "/>
          <p:cNvSpPr>
            <a:spLocks noGrp="1" noChangeAspect="1" noChangeArrowheads="1"/>
          </p:cNvSpPr>
          <p:nvPr isPhoto="1"/>
        </p:nvSpPr>
        <p:spPr bwMode="auto">
          <a:xfrm>
            <a:off x="2663825" y="0"/>
            <a:ext cx="381635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643188" y="6461125"/>
            <a:ext cx="3857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 </a:t>
            </a:r>
            <a:r>
              <a:rPr lang="ru-RU">
                <a:solidFill>
                  <a:schemeClr val="folHlink"/>
                </a:solidFill>
              </a:rPr>
              <a:t>Ёлка - сноп зелёных свечек,</a:t>
            </a:r>
          </a:p>
        </p:txBody>
      </p:sp>
      <p:pic>
        <p:nvPicPr>
          <p:cNvPr id="2560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 descr="IMGP1528a зеленый мох 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6448425" y="6215063"/>
            <a:ext cx="26955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>
                <a:solidFill>
                  <a:schemeClr val="folHlink"/>
                </a:solidFill>
              </a:rPr>
              <a:t>Мох - зелёный пол,</a:t>
            </a:r>
          </a:p>
        </p:txBody>
      </p:sp>
      <p:pic>
        <p:nvPicPr>
          <p:cNvPr id="604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 descr="1144896 зеленый кузнечик "/>
          <p:cNvSpPr>
            <a:spLocks noGrp="1" noChangeAspect="1" noChangeArrowheads="1"/>
          </p:cNvSpPr>
          <p:nvPr isPhoto="1"/>
        </p:nvSpPr>
        <p:spPr bwMode="auto">
          <a:xfrm>
            <a:off x="0" y="369888"/>
            <a:ext cx="9144000" cy="61166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428960" y="6143644"/>
            <a:ext cx="5715040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зелёненький кузнечик   песенку завел...</a:t>
            </a:r>
          </a:p>
        </p:txBody>
      </p:sp>
      <p:pic>
        <p:nvPicPr>
          <p:cNvPr id="338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 descr="c91702fde838 голубой фон "/>
          <p:cNvSpPr>
            <a:spLocks noGrp="1" noChangeAspect="1" noChangeArrowheads="1"/>
          </p:cNvSpPr>
          <p:nvPr isPhoto="1"/>
        </p:nvSpPr>
        <p:spPr bwMode="auto">
          <a:xfrm>
            <a:off x="0" y="762000"/>
            <a:ext cx="9144000" cy="609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419225" y="4357688"/>
            <a:ext cx="6538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99FF"/>
                </a:solidFill>
              </a:rPr>
              <a:t>Голубой цвет</a:t>
            </a:r>
            <a:r>
              <a:rPr lang="ru-RU" sz="6000" b="0">
                <a:solidFill>
                  <a:srgbClr val="0099FF"/>
                </a:solidFill>
              </a:rPr>
              <a:t> </a:t>
            </a:r>
          </a:p>
        </p:txBody>
      </p:sp>
      <p:pic>
        <p:nvPicPr>
          <p:cNvPr id="3072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7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 descr="001 кукла с голубыми глазами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00625" y="6457950"/>
            <a:ext cx="39290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99FF"/>
                </a:solidFill>
              </a:rPr>
              <a:t>Глаза голубые у куклы моей, </a:t>
            </a:r>
          </a:p>
        </p:txBody>
      </p:sp>
      <p:pic>
        <p:nvPicPr>
          <p:cNvPr id="399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 descr="Izobrazhenie-040  голубое небо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0" y="6461125"/>
            <a:ext cx="40767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99FF"/>
                </a:solidFill>
              </a:rPr>
              <a:t>А небо над нами еще голубей. </a:t>
            </a:r>
          </a:p>
        </p:txBody>
      </p:sp>
      <p:pic>
        <p:nvPicPr>
          <p:cNvPr id="1844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 descr="9206_1_1024 голубые глаза 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143500" y="6457950"/>
            <a:ext cx="40005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99FF"/>
                </a:solidFill>
              </a:rPr>
              <a:t>Оно голубое, как тысячи глаз.</a:t>
            </a:r>
            <a:r>
              <a:rPr lang="ru-RU"/>
              <a:t> </a:t>
            </a:r>
          </a:p>
        </p:txBody>
      </p:sp>
      <p:pic>
        <p:nvPicPr>
          <p:cNvPr id="348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3" descr="Голубые глаза 1"/>
          <p:cNvSpPr>
            <a:spLocks noGrp="1" noChangeAspect="1" noChangeArrowheads="1"/>
          </p:cNvSpPr>
          <p:nvPr isPhoto="1"/>
        </p:nvSpPr>
        <p:spPr bwMode="auto">
          <a:xfrm>
            <a:off x="0" y="1050925"/>
            <a:ext cx="9144000" cy="47545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57375" y="5857875"/>
            <a:ext cx="50561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99FF"/>
                </a:solidFill>
              </a:rPr>
              <a:t>Мы смотрим на небо, а небо — на нас.</a:t>
            </a:r>
          </a:p>
        </p:txBody>
      </p:sp>
      <p:pic>
        <p:nvPicPr>
          <p:cNvPr id="4608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 descr="short радуга 256"/>
          <p:cNvSpPr>
            <a:spLocks noGrp="1" noChangeAspect="1" noChangeArrowheads="1"/>
          </p:cNvSpPr>
          <p:nvPr isPhoto="1"/>
        </p:nvSpPr>
        <p:spPr bwMode="auto">
          <a:xfrm>
            <a:off x="2009775" y="0"/>
            <a:ext cx="512286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071688" y="6216650"/>
            <a:ext cx="500062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FF00"/>
                </a:solidFill>
              </a:rPr>
              <a:t>Долго трудились над радугой краски,</a:t>
            </a:r>
          </a:p>
          <a:p>
            <a:pPr algn="ctr"/>
            <a:r>
              <a:rPr lang="ru-RU" sz="1800">
                <a:solidFill>
                  <a:schemeClr val="folHlink"/>
                </a:solidFill>
              </a:rPr>
              <a:t>Радуга вышла красивой как в сказке.</a:t>
            </a:r>
          </a:p>
        </p:txBody>
      </p:sp>
      <p:pic>
        <p:nvPicPr>
          <p:cNvPr id="1332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Rectangle 3" descr="DSC06104 синий фон 23"/>
          <p:cNvSpPr>
            <a:spLocks noGrp="1" noChangeAspect="1" noChangeArrowheads="1"/>
          </p:cNvSpPr>
          <p:nvPr isPhoto="1"/>
        </p:nvSpPr>
        <p:spPr bwMode="auto">
          <a:xfrm>
            <a:off x="239713" y="0"/>
            <a:ext cx="8664575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901825" y="4870450"/>
            <a:ext cx="5670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dirty="0">
                <a:solidFill>
                  <a:schemeClr val="accent6">
                    <a:lumMod val="75000"/>
                  </a:schemeClr>
                </a:solidFill>
              </a:rPr>
              <a:t>Синий цвет</a:t>
            </a:r>
            <a:r>
              <a:rPr lang="ru-RU" sz="7200" b="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24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54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2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 descr="DSCN4048 синее море яркое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6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0" y="0"/>
            <a:ext cx="65722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33CC"/>
                </a:solidFill>
              </a:rPr>
              <a:t>В синем море — островок, путь до острова далек. </a:t>
            </a:r>
          </a:p>
        </p:txBody>
      </p:sp>
      <p:pic>
        <p:nvPicPr>
          <p:cNvPr id="6144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 descr="синий василек 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857500" y="6461125"/>
            <a:ext cx="62865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33CC"/>
                </a:solidFill>
              </a:rPr>
              <a:t>А на нем растет цветок — синий-синий василек.</a:t>
            </a:r>
          </a:p>
        </p:txBody>
      </p:sp>
      <p:pic>
        <p:nvPicPr>
          <p:cNvPr id="308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1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 descr="wf1фиолетовый цвет "/>
          <p:cNvSpPr>
            <a:spLocks noGrp="1" noChangeAspect="1" noChangeArrowheads="1"/>
          </p:cNvSpPr>
          <p:nvPr isPhoto="1"/>
        </p:nvSpPr>
        <p:spPr bwMode="auto">
          <a:xfrm>
            <a:off x="0" y="381000"/>
            <a:ext cx="9144000" cy="609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42875" y="4883150"/>
            <a:ext cx="87852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CC00CC"/>
                </a:solidFill>
              </a:rPr>
              <a:t>Фиолетовый цвет </a:t>
            </a:r>
          </a:p>
        </p:txBody>
      </p:sp>
      <p:pic>
        <p:nvPicPr>
          <p:cNvPr id="10250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4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 descr="2007-04-20Saintpaulia_ionantha04 Фиалка "/>
          <p:cNvSpPr>
            <a:spLocks noGrp="1" noChangeAspect="1" noChangeArrowheads="1"/>
          </p:cNvSpPr>
          <p:nvPr isPhoto="1"/>
        </p:nvSpPr>
        <p:spPr bwMode="auto">
          <a:xfrm>
            <a:off x="0" y="22225"/>
            <a:ext cx="9144000" cy="68119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0" y="6156325"/>
            <a:ext cx="590232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00CC"/>
                </a:solidFill>
              </a:rPr>
              <a:t>Фиолетовой фиалке надоело жить в лесу. </a:t>
            </a:r>
          </a:p>
          <a:p>
            <a:r>
              <a:rPr lang="ru-RU">
                <a:solidFill>
                  <a:srgbClr val="CC00CC"/>
                </a:solidFill>
              </a:rPr>
              <a:t>Я сорву ее и маме в день рожденья принесу.</a:t>
            </a:r>
          </a:p>
        </p:txBody>
      </p:sp>
      <p:pic>
        <p:nvPicPr>
          <p:cNvPr id="3687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7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 descr="Май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932238" y="6461125"/>
            <a:ext cx="52117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CC"/>
                </a:solidFill>
              </a:rPr>
              <a:t>С фиолетовой сиренью будет жить она</a:t>
            </a:r>
          </a:p>
        </p:txBody>
      </p:sp>
      <p:pic>
        <p:nvPicPr>
          <p:cNvPr id="512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 descr="0_ef79_727effd_orig Сирень в вазе "/>
          <p:cNvSpPr>
            <a:spLocks noGrp="1" noChangeAspect="1" noChangeArrowheads="1"/>
          </p:cNvSpPr>
          <p:nvPr isPhoto="1"/>
        </p:nvSpPr>
        <p:spPr bwMode="auto">
          <a:xfrm>
            <a:off x="2562225" y="0"/>
            <a:ext cx="401796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214563" y="6461125"/>
            <a:ext cx="49688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C00CC"/>
                </a:solidFill>
              </a:rPr>
              <a:t>На столе в красивой вазе около окна.</a:t>
            </a:r>
          </a:p>
        </p:txBody>
      </p:sp>
      <p:pic>
        <p:nvPicPr>
          <p:cNvPr id="41993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 descr="2 белый фон 2"/>
          <p:cNvSpPr>
            <a:spLocks noGrp="1" noChangeAspect="1" noChangeArrowheads="1"/>
          </p:cNvSpPr>
          <p:nvPr isPhoto="1"/>
        </p:nvSpPr>
        <p:spPr bwMode="auto">
          <a:xfrm>
            <a:off x="6350" y="0"/>
            <a:ext cx="912971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733550" y="2900363"/>
            <a:ext cx="56769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Белый цвет </a:t>
            </a:r>
          </a:p>
        </p:txBody>
      </p:sp>
      <p:pic>
        <p:nvPicPr>
          <p:cNvPr id="3892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 descr="Белый зал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5436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875" y="6461125"/>
            <a:ext cx="378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в белейшем в мире зале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</a:t>
            </a:r>
          </a:p>
        </p:txBody>
      </p:sp>
      <p:pic>
        <p:nvPicPr>
          <p:cNvPr id="4506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 descr="odealo2_500 белое одеяло 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071563" y="31750"/>
            <a:ext cx="801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</a:rPr>
              <a:t>Прям  без горя и забот, спал на белом одеяле</a:t>
            </a:r>
          </a:p>
        </p:txBody>
      </p:sp>
      <p:pic>
        <p:nvPicPr>
          <p:cNvPr id="573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 descr="WhereRainbowRises Радуга 1"/>
          <p:cNvSpPr>
            <a:spLocks noGrp="1" noChangeAspect="1" noChangeArrowheads="1"/>
          </p:cNvSpPr>
          <p:nvPr isPhoto="1"/>
        </p:nvSpPr>
        <p:spPr bwMode="auto">
          <a:xfrm>
            <a:off x="2293938" y="0"/>
            <a:ext cx="455453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0" y="6216650"/>
            <a:ext cx="4572000" cy="641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0099FF"/>
                </a:solidFill>
              </a:rPr>
              <a:t>Вся разноцветная - вот красота!</a:t>
            </a:r>
          </a:p>
          <a:p>
            <a:pPr algn="ctr">
              <a:defRPr/>
            </a:pPr>
            <a:r>
              <a:rPr lang="ru-RU" sz="1800" dirty="0">
                <a:solidFill>
                  <a:srgbClr val="0033CC"/>
                </a:solidFill>
              </a:rPr>
              <a:t>Ты полюбуйся,  какие цвета.</a:t>
            </a:r>
          </a:p>
        </p:txBody>
      </p:sp>
      <p:pic>
        <p:nvPicPr>
          <p:cNvPr id="922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 descr="masia_39 черный кот на белом фоне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0" y="6461125"/>
            <a:ext cx="33797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Совершенно чёрный кот.</a:t>
            </a:r>
          </a:p>
        </p:txBody>
      </p:sp>
      <p:pic>
        <p:nvPicPr>
          <p:cNvPr id="5940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2071688" y="5842000"/>
            <a:ext cx="5214937" cy="101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/>
              <a:t>Черный цвет </a:t>
            </a:r>
          </a:p>
        </p:txBody>
      </p:sp>
      <p:pic>
        <p:nvPicPr>
          <p:cNvPr id="5838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5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7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8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974850"/>
            <a:ext cx="8229600" cy="4740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</a:t>
            </a: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algn="ctr" eaLnBrk="1" hangingPunct="1">
              <a:buFontTx/>
              <a:buNone/>
            </a:pPr>
            <a:r>
              <a:rPr lang="ru-RU" sz="2400" dirty="0" smtClean="0"/>
              <a:t>Использованы стихи </a:t>
            </a:r>
            <a:r>
              <a:rPr lang="ru-RU" sz="2400" dirty="0" err="1" smtClean="0"/>
              <a:t>А.Венгер</a:t>
            </a:r>
            <a:r>
              <a:rPr lang="ru-RU" sz="2400" dirty="0" smtClean="0"/>
              <a:t>, 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   В. </a:t>
            </a:r>
            <a:r>
              <a:rPr lang="ru-RU" sz="2400" dirty="0" err="1" smtClean="0"/>
              <a:t>Заходер</a:t>
            </a:r>
            <a:r>
              <a:rPr lang="ru-RU" sz="2400" dirty="0" smtClean="0"/>
              <a:t> и Саши Черного</a:t>
            </a:r>
          </a:p>
          <a:p>
            <a:pPr algn="ctr" eaLnBrk="1" hangingPunct="1">
              <a:buFontTx/>
              <a:buNone/>
            </a:pPr>
            <a:endParaRPr lang="ru-RU" sz="2400" dirty="0" smtClean="0"/>
          </a:p>
          <a:p>
            <a:pPr algn="ctr" eaLnBrk="1" hangingPunct="1">
              <a:buFontTx/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4035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987675" y="333375"/>
            <a:ext cx="3057525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80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Конец</a:t>
            </a:r>
          </a:p>
        </p:txBody>
      </p:sp>
      <p:pic>
        <p:nvPicPr>
          <p:cNvPr id="6554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5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 descr="spotlight-red красный цвет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39800" y="5375275"/>
            <a:ext cx="74898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FF3300"/>
                </a:solidFill>
              </a:rPr>
              <a:t>Красный цвет </a:t>
            </a:r>
          </a:p>
        </p:txBody>
      </p:sp>
      <p:pic>
        <p:nvPicPr>
          <p:cNvPr id="1127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 descr="_красный редис 21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143125" y="0"/>
            <a:ext cx="48577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Красная редиска выросла на грядке,</a:t>
            </a:r>
          </a:p>
        </p:txBody>
      </p:sp>
      <p:pic>
        <p:nvPicPr>
          <p:cNvPr id="5018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8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 descr="huge помидоры красные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87875" y="6488113"/>
            <a:ext cx="45561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3300"/>
                </a:solidFill>
              </a:rPr>
              <a:t>Рядом помидоры — красные ребятки.</a:t>
            </a:r>
          </a:p>
        </p:txBody>
      </p:sp>
      <p:pic>
        <p:nvPicPr>
          <p:cNvPr id="51208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 descr="huge Красный тюльпан "/>
          <p:cNvSpPr>
            <a:spLocks noGrp="1" noChangeAspect="1" noChangeArrowheads="1"/>
          </p:cNvSpPr>
          <p:nvPr isPhoto="1"/>
        </p:nvSpPr>
        <p:spPr bwMode="auto">
          <a:xfrm>
            <a:off x="1733550" y="0"/>
            <a:ext cx="567531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357438" y="6457950"/>
            <a:ext cx="450056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Красные тюльпаны на окне стоят, </a:t>
            </a:r>
          </a:p>
        </p:txBody>
      </p:sp>
      <p:pic>
        <p:nvPicPr>
          <p:cNvPr id="5223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7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 descr="_272 красное знамя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1800" b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6461125"/>
            <a:ext cx="44227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Красные знамена за окном горят.</a:t>
            </a:r>
          </a:p>
        </p:txBody>
      </p:sp>
      <p:pic>
        <p:nvPicPr>
          <p:cNvPr id="5325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3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74100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32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270</Words>
  <Application>Microsoft Office PowerPoint</Application>
  <PresentationFormat>Экран (4:3)</PresentationFormat>
  <Paragraphs>56</Paragraphs>
  <Slides>42</Slides>
  <Notes>2</Notes>
  <HiddenSlides>0</HiddenSlides>
  <MMClips>42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Оформление по умолчанию</vt:lpstr>
      <vt:lpstr>Учим цвета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ЗОЯ</dc:creator>
  <cp:lastModifiedBy>евгений семёнов</cp:lastModifiedBy>
  <cp:revision>32</cp:revision>
  <dcterms:created xsi:type="dcterms:W3CDTF">2009-05-08T17:37:39Z</dcterms:created>
  <dcterms:modified xsi:type="dcterms:W3CDTF">2022-01-23T21:10:06Z</dcterms:modified>
</cp:coreProperties>
</file>