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81" d="100"/>
          <a:sy n="81" d="100"/>
        </p:scale>
        <p:origin x="108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211846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Мастер -класс «Петушок из гофрированной бумаги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388" y="4714884"/>
            <a:ext cx="2357454" cy="923916"/>
          </a:xfrm>
        </p:spPr>
        <p:txBody>
          <a:bodyPr>
            <a:normAutofit fontScale="62500" lnSpcReduction="2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категории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405740" cy="55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85852" y="6072206"/>
          <a:ext cx="721523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52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Нам 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потребуется: рисунок «Петушок», клей, бумага, ножницы, линейка, карандаш.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701201" cy="524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14414" y="5643578"/>
          <a:ext cx="583408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082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Нарезаем бумагу на квадраты 1*1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см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857652" cy="329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73785"/>
            <a:ext cx="4357163" cy="315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14876" y="785794"/>
          <a:ext cx="400052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8"/>
              </a:tblGrid>
              <a:tr h="6429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Берем стержень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от ручки и накручиваем на него бумагу.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7497" y="669703"/>
            <a:ext cx="3643306" cy="27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25711" y="732216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071942"/>
            <a:ext cx="378621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00430" y="1357298"/>
          <a:ext cx="2500330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107157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Мажем клеем и приклеиваем к рисунку.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881465" cy="291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852" y="214290"/>
            <a:ext cx="41496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39052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54016"/>
            <a:ext cx="4119591" cy="30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78693" y="1107265"/>
            <a:ext cx="571504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2268" y="1026899"/>
            <a:ext cx="5572164" cy="408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95349" y="1023921"/>
            <a:ext cx="647704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82834"/>
              </p:ext>
            </p:extLst>
          </p:nvPr>
        </p:nvGraphicFramePr>
        <p:xfrm>
          <a:off x="5286380" y="1397000"/>
          <a:ext cx="307183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Вот такой красивый получился </a:t>
                      </a:r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«</a:t>
                      </a:r>
                      <a:r>
                        <a:rPr lang="ru-RU" baseline="0" dirty="0" smtClean="0">
                          <a:solidFill>
                            <a:sysClr val="windowText" lastClr="000000"/>
                          </a:solidFill>
                        </a:rPr>
                        <a:t> Петушок</a:t>
                      </a:r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»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</TotalTime>
  <Words>65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Мастер -класс «Петушок из гофрированной бумаги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 года</dc:title>
  <dc:creator>Марьяна</dc:creator>
  <cp:lastModifiedBy>евгений семёнов</cp:lastModifiedBy>
  <cp:revision>9</cp:revision>
  <dcterms:created xsi:type="dcterms:W3CDTF">2017-03-05T12:52:43Z</dcterms:created>
  <dcterms:modified xsi:type="dcterms:W3CDTF">2022-01-23T19:17:13Z</dcterms:modified>
</cp:coreProperties>
</file>