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9" r:id="rId3"/>
    <p:sldId id="308" r:id="rId4"/>
    <p:sldId id="309" r:id="rId5"/>
    <p:sldId id="311" r:id="rId6"/>
    <p:sldId id="332" r:id="rId7"/>
    <p:sldId id="324" r:id="rId8"/>
    <p:sldId id="325" r:id="rId9"/>
    <p:sldId id="334" r:id="rId10"/>
    <p:sldId id="329" r:id="rId11"/>
    <p:sldId id="327" r:id="rId12"/>
    <p:sldId id="326" r:id="rId13"/>
    <p:sldId id="286" r:id="rId14"/>
    <p:sldId id="260" r:id="rId15"/>
    <p:sldId id="302" r:id="rId16"/>
    <p:sldId id="272" r:id="rId17"/>
    <p:sldId id="257" r:id="rId18"/>
    <p:sldId id="331" r:id="rId19"/>
    <p:sldId id="333" r:id="rId20"/>
    <p:sldId id="321" r:id="rId21"/>
    <p:sldId id="29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4A40C"/>
    <a:srgbClr val="5D4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82" autoAdjust="0"/>
    <p:restoredTop sz="94576" autoAdjust="0"/>
  </p:normalViewPr>
  <p:slideViewPr>
    <p:cSldViewPr>
      <p:cViewPr varScale="1">
        <p:scale>
          <a:sx n="81" d="100"/>
          <a:sy n="81" d="100"/>
        </p:scale>
        <p:origin x="111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308C04-B6C6-45A2-8BAF-5E5D17AE91A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58058390-108C-4AA0-8499-9CF562A6E2D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зачин</a:t>
          </a:r>
        </a:p>
      </dgm:t>
    </dgm:pt>
    <dgm:pt modelId="{2B5036FC-05EF-449B-BEB9-6216C997D45F}" type="parTrans" cxnId="{E5E3C9EC-FB55-4BFA-99BC-E7745CCE95D6}">
      <dgm:prSet/>
      <dgm:spPr/>
    </dgm:pt>
    <dgm:pt modelId="{ACAB3C0D-FBDE-41D2-BF77-D783BB5FCAC6}" type="sibTrans" cxnId="{E5E3C9EC-FB55-4BFA-99BC-E7745CCE95D6}">
      <dgm:prSet/>
      <dgm:spPr/>
    </dgm:pt>
    <dgm:pt modelId="{C8236831-364E-4744-A176-1F394A8C86C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события</a:t>
          </a:r>
        </a:p>
      </dgm:t>
    </dgm:pt>
    <dgm:pt modelId="{C1CD9EAA-7108-4F45-9C58-5D5073F9F1EC}" type="parTrans" cxnId="{570EAF97-1E46-4883-B83E-A998BBFDECDC}">
      <dgm:prSet/>
      <dgm:spPr/>
    </dgm:pt>
    <dgm:pt modelId="{CD4194C2-1080-4267-9AEA-B772F40A9239}" type="sibTrans" cxnId="{570EAF97-1E46-4883-B83E-A998BBFDECDC}">
      <dgm:prSet/>
      <dgm:spPr/>
    </dgm:pt>
    <dgm:pt modelId="{5BC3C8C3-BA0D-4258-B0E8-7F7885A2CD7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завязка</a:t>
          </a:r>
        </a:p>
      </dgm:t>
    </dgm:pt>
    <dgm:pt modelId="{96891FCA-F943-4ED7-B04C-0314EE9B820B}" type="parTrans" cxnId="{8DADB227-1EDE-4ED8-8FBD-C9D8DCCB19C1}">
      <dgm:prSet/>
      <dgm:spPr/>
    </dgm:pt>
    <dgm:pt modelId="{1F505C02-7C33-46E4-B769-AF19478DE808}" type="sibTrans" cxnId="{8DADB227-1EDE-4ED8-8FBD-C9D8DCCB19C1}">
      <dgm:prSet/>
      <dgm:spPr/>
    </dgm:pt>
    <dgm:pt modelId="{36EA08F7-E935-469E-9136-3736EF5D160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кульминация</a:t>
          </a:r>
        </a:p>
      </dgm:t>
    </dgm:pt>
    <dgm:pt modelId="{5BEFAD21-0664-48CC-A501-E422104D1E88}" type="parTrans" cxnId="{8445C5B9-4997-4B6B-ACD8-B0D9DB8FB0F8}">
      <dgm:prSet/>
      <dgm:spPr/>
    </dgm:pt>
    <dgm:pt modelId="{534349AB-4326-427E-B6F9-DFA7074083B2}" type="sibTrans" cxnId="{8445C5B9-4997-4B6B-ACD8-B0D9DB8FB0F8}">
      <dgm:prSet/>
      <dgm:spPr/>
    </dgm:pt>
    <dgm:pt modelId="{F99439BF-D88A-4813-96B8-21B0D883827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развязка</a:t>
          </a:r>
        </a:p>
      </dgm:t>
    </dgm:pt>
    <dgm:pt modelId="{B4EEB4BB-EBE0-4867-9627-FAD36EBAE23B}" type="parTrans" cxnId="{59DCA3FB-6A53-4B73-8544-7A8F2CC930F6}">
      <dgm:prSet/>
      <dgm:spPr/>
    </dgm:pt>
    <dgm:pt modelId="{02A1B1A1-52B3-480B-B85A-F2AF1AB67DE4}" type="sibTrans" cxnId="{59DCA3FB-6A53-4B73-8544-7A8F2CC930F6}">
      <dgm:prSet/>
      <dgm:spPr/>
    </dgm:pt>
    <dgm:pt modelId="{B8B865C0-7917-4419-AB54-6D112FF7102D}" type="asst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концовка</a:t>
          </a:r>
        </a:p>
      </dgm:t>
    </dgm:pt>
    <dgm:pt modelId="{F74AB868-9959-4660-95D4-9BB863A654FB}" type="parTrans" cxnId="{442D38E7-5994-4C4A-863E-CC3FBA64075B}">
      <dgm:prSet/>
      <dgm:spPr/>
    </dgm:pt>
    <dgm:pt modelId="{4F29A893-AB69-4E62-A7F5-D9C66821CF29}" type="sibTrans" cxnId="{442D38E7-5994-4C4A-863E-CC3FBA64075B}">
      <dgm:prSet/>
      <dgm:spPr/>
    </dgm:pt>
    <dgm:pt modelId="{C104D671-35BF-4A17-9C0A-4BF591CA073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события</a:t>
          </a:r>
        </a:p>
      </dgm:t>
    </dgm:pt>
    <dgm:pt modelId="{70F9D875-4A8A-4BD6-8F03-C67F9E9F7CBB}" type="parTrans" cxnId="{D528A105-BF70-4583-B79E-FFB97849E552}">
      <dgm:prSet/>
      <dgm:spPr/>
    </dgm:pt>
    <dgm:pt modelId="{ED971396-C38C-4EEB-AB60-39EF24CA9A65}" type="sibTrans" cxnId="{D528A105-BF70-4583-B79E-FFB97849E552}">
      <dgm:prSet/>
      <dgm:spPr/>
    </dgm:pt>
    <dgm:pt modelId="{6DE341B5-AA3C-4A8D-BEBA-43685EA5E860}" type="pres">
      <dgm:prSet presAssocID="{9A308C04-B6C6-45A2-8BAF-5E5D17AE91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BD81EB4-FB2B-429D-9EB9-CE699DF1FA75}" type="pres">
      <dgm:prSet presAssocID="{58058390-108C-4AA0-8499-9CF562A6E2D3}" presName="hierRoot1" presStyleCnt="0">
        <dgm:presLayoutVars>
          <dgm:hierBranch/>
        </dgm:presLayoutVars>
      </dgm:prSet>
      <dgm:spPr/>
    </dgm:pt>
    <dgm:pt modelId="{471324EB-3E47-438D-8299-D3BC464BC642}" type="pres">
      <dgm:prSet presAssocID="{58058390-108C-4AA0-8499-9CF562A6E2D3}" presName="rootComposite1" presStyleCnt="0"/>
      <dgm:spPr/>
    </dgm:pt>
    <dgm:pt modelId="{FFAE23B8-899E-425D-929D-516DA87544F6}" type="pres">
      <dgm:prSet presAssocID="{58058390-108C-4AA0-8499-9CF562A6E2D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2DF211-E8D4-47F9-85E4-1C805AB5D7FF}" type="pres">
      <dgm:prSet presAssocID="{58058390-108C-4AA0-8499-9CF562A6E2D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C273B02-242F-452D-8249-B0E8CD018F0F}" type="pres">
      <dgm:prSet presAssocID="{58058390-108C-4AA0-8499-9CF562A6E2D3}" presName="hierChild2" presStyleCnt="0"/>
      <dgm:spPr/>
    </dgm:pt>
    <dgm:pt modelId="{FE73CCA3-403D-4EA9-B8A7-0680611BDCD4}" type="pres">
      <dgm:prSet presAssocID="{C1CD9EAA-7108-4F45-9C58-5D5073F9F1EC}" presName="Name35" presStyleLbl="parChTrans1D2" presStyleIdx="0" presStyleCnt="3"/>
      <dgm:spPr/>
    </dgm:pt>
    <dgm:pt modelId="{00C1F4AE-193D-4940-91D7-D53313F354C8}" type="pres">
      <dgm:prSet presAssocID="{C8236831-364E-4744-A176-1F394A8C86C1}" presName="hierRoot2" presStyleCnt="0">
        <dgm:presLayoutVars>
          <dgm:hierBranch/>
        </dgm:presLayoutVars>
      </dgm:prSet>
      <dgm:spPr/>
    </dgm:pt>
    <dgm:pt modelId="{920ABC2F-ECDA-4E64-B3DF-4D91CE44B5CE}" type="pres">
      <dgm:prSet presAssocID="{C8236831-364E-4744-A176-1F394A8C86C1}" presName="rootComposite" presStyleCnt="0"/>
      <dgm:spPr/>
    </dgm:pt>
    <dgm:pt modelId="{4E6B1514-167C-48A2-9F40-A15279490115}" type="pres">
      <dgm:prSet presAssocID="{C8236831-364E-4744-A176-1F394A8C86C1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6C319F-1598-4BFE-9479-B1F27BB73CEB}" type="pres">
      <dgm:prSet presAssocID="{C8236831-364E-4744-A176-1F394A8C86C1}" presName="rootConnector" presStyleLbl="node2" presStyleIdx="0" presStyleCnt="3"/>
      <dgm:spPr/>
      <dgm:t>
        <a:bodyPr/>
        <a:lstStyle/>
        <a:p>
          <a:endParaRPr lang="ru-RU"/>
        </a:p>
      </dgm:t>
    </dgm:pt>
    <dgm:pt modelId="{6F534B76-7EBD-49D9-99B2-B63F701C9AF3}" type="pres">
      <dgm:prSet presAssocID="{C8236831-364E-4744-A176-1F394A8C86C1}" presName="hierChild4" presStyleCnt="0"/>
      <dgm:spPr/>
    </dgm:pt>
    <dgm:pt modelId="{6FA44F5C-FDDB-4886-BBE6-C951B049F7B8}" type="pres">
      <dgm:prSet presAssocID="{C8236831-364E-4744-A176-1F394A8C86C1}" presName="hierChild5" presStyleCnt="0"/>
      <dgm:spPr/>
    </dgm:pt>
    <dgm:pt modelId="{FB9532C4-DB43-4BB6-825C-F9BDA8B8BA37}" type="pres">
      <dgm:prSet presAssocID="{96891FCA-F943-4ED7-B04C-0314EE9B820B}" presName="Name35" presStyleLbl="parChTrans1D2" presStyleIdx="1" presStyleCnt="3"/>
      <dgm:spPr/>
    </dgm:pt>
    <dgm:pt modelId="{C64002BB-0D96-41DF-A715-CAEF6F3D39E8}" type="pres">
      <dgm:prSet presAssocID="{5BC3C8C3-BA0D-4258-B0E8-7F7885A2CD74}" presName="hierRoot2" presStyleCnt="0">
        <dgm:presLayoutVars>
          <dgm:hierBranch/>
        </dgm:presLayoutVars>
      </dgm:prSet>
      <dgm:spPr/>
    </dgm:pt>
    <dgm:pt modelId="{F293816C-0DFC-4B95-8981-FE13C3536B7F}" type="pres">
      <dgm:prSet presAssocID="{5BC3C8C3-BA0D-4258-B0E8-7F7885A2CD74}" presName="rootComposite" presStyleCnt="0"/>
      <dgm:spPr/>
    </dgm:pt>
    <dgm:pt modelId="{69EA2419-6481-4405-8479-531504BABA0A}" type="pres">
      <dgm:prSet presAssocID="{5BC3C8C3-BA0D-4258-B0E8-7F7885A2CD7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0DDAA6-FF95-42D9-8BD1-DD9981C037DC}" type="pres">
      <dgm:prSet presAssocID="{5BC3C8C3-BA0D-4258-B0E8-7F7885A2CD74}" presName="rootConnector" presStyleLbl="node2" presStyleIdx="1" presStyleCnt="3"/>
      <dgm:spPr/>
      <dgm:t>
        <a:bodyPr/>
        <a:lstStyle/>
        <a:p>
          <a:endParaRPr lang="ru-RU"/>
        </a:p>
      </dgm:t>
    </dgm:pt>
    <dgm:pt modelId="{3F719664-3BE6-4107-8623-04DD94CD803F}" type="pres">
      <dgm:prSet presAssocID="{5BC3C8C3-BA0D-4258-B0E8-7F7885A2CD74}" presName="hierChild4" presStyleCnt="0"/>
      <dgm:spPr/>
    </dgm:pt>
    <dgm:pt modelId="{EB97FEFD-5890-4260-952D-CAEBB852CF24}" type="pres">
      <dgm:prSet presAssocID="{5BEFAD21-0664-48CC-A501-E422104D1E88}" presName="Name35" presStyleLbl="parChTrans1D3" presStyleIdx="0" presStyleCnt="1"/>
      <dgm:spPr/>
    </dgm:pt>
    <dgm:pt modelId="{95A1D63D-3FAB-4DAC-8A6E-DA8B88B5CD78}" type="pres">
      <dgm:prSet presAssocID="{36EA08F7-E935-469E-9136-3736EF5D160B}" presName="hierRoot2" presStyleCnt="0">
        <dgm:presLayoutVars>
          <dgm:hierBranch val="l"/>
        </dgm:presLayoutVars>
      </dgm:prSet>
      <dgm:spPr/>
    </dgm:pt>
    <dgm:pt modelId="{B2B6C5EB-C407-45D1-8223-66D4D69A8181}" type="pres">
      <dgm:prSet presAssocID="{36EA08F7-E935-469E-9136-3736EF5D160B}" presName="rootComposite" presStyleCnt="0"/>
      <dgm:spPr/>
    </dgm:pt>
    <dgm:pt modelId="{047521A7-D259-41F8-90BE-889A9E91F7BE}" type="pres">
      <dgm:prSet presAssocID="{36EA08F7-E935-469E-9136-3736EF5D160B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3E2161-7713-41F9-8363-5CAAA087E3DD}" type="pres">
      <dgm:prSet presAssocID="{36EA08F7-E935-469E-9136-3736EF5D160B}" presName="rootConnector" presStyleLbl="node3" presStyleIdx="0" presStyleCnt="1"/>
      <dgm:spPr/>
      <dgm:t>
        <a:bodyPr/>
        <a:lstStyle/>
        <a:p>
          <a:endParaRPr lang="ru-RU"/>
        </a:p>
      </dgm:t>
    </dgm:pt>
    <dgm:pt modelId="{D1411A9C-D1E1-4159-BF7F-C50A0A3CF23D}" type="pres">
      <dgm:prSet presAssocID="{36EA08F7-E935-469E-9136-3736EF5D160B}" presName="hierChild4" presStyleCnt="0"/>
      <dgm:spPr/>
    </dgm:pt>
    <dgm:pt modelId="{1D9CA41B-2F78-486C-A528-D7DEEFF51362}" type="pres">
      <dgm:prSet presAssocID="{B4EEB4BB-EBE0-4867-9627-FAD36EBAE23B}" presName="Name50" presStyleLbl="parChTrans1D4" presStyleIdx="0" presStyleCnt="2"/>
      <dgm:spPr/>
    </dgm:pt>
    <dgm:pt modelId="{9F5CC0F4-ABF6-4949-96E6-4BABF8F058F0}" type="pres">
      <dgm:prSet presAssocID="{F99439BF-D88A-4813-96B8-21B0D883827C}" presName="hierRoot2" presStyleCnt="0">
        <dgm:presLayoutVars>
          <dgm:hierBranch val="l"/>
        </dgm:presLayoutVars>
      </dgm:prSet>
      <dgm:spPr/>
    </dgm:pt>
    <dgm:pt modelId="{3CA45ACD-9D22-4E28-A39D-100E12B8298B}" type="pres">
      <dgm:prSet presAssocID="{F99439BF-D88A-4813-96B8-21B0D883827C}" presName="rootComposite" presStyleCnt="0"/>
      <dgm:spPr/>
    </dgm:pt>
    <dgm:pt modelId="{D34B8368-6111-4342-B30D-01E7C3ABF637}" type="pres">
      <dgm:prSet presAssocID="{F99439BF-D88A-4813-96B8-21B0D883827C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050DEB-0D36-424E-93AA-219A5EF00A39}" type="pres">
      <dgm:prSet presAssocID="{F99439BF-D88A-4813-96B8-21B0D883827C}" presName="rootConnector" presStyleLbl="node4" presStyleIdx="0" presStyleCnt="1"/>
      <dgm:spPr/>
      <dgm:t>
        <a:bodyPr/>
        <a:lstStyle/>
        <a:p>
          <a:endParaRPr lang="ru-RU"/>
        </a:p>
      </dgm:t>
    </dgm:pt>
    <dgm:pt modelId="{DEF3999B-1A97-4424-9B95-C8569EFF35CB}" type="pres">
      <dgm:prSet presAssocID="{F99439BF-D88A-4813-96B8-21B0D883827C}" presName="hierChild4" presStyleCnt="0"/>
      <dgm:spPr/>
    </dgm:pt>
    <dgm:pt modelId="{01B652A5-E940-493E-995F-06DB3ACDEA0F}" type="pres">
      <dgm:prSet presAssocID="{F99439BF-D88A-4813-96B8-21B0D883827C}" presName="hierChild5" presStyleCnt="0"/>
      <dgm:spPr/>
    </dgm:pt>
    <dgm:pt modelId="{4B7BA5E8-B967-4213-8FDC-67CEB171851C}" type="pres">
      <dgm:prSet presAssocID="{F74AB868-9959-4660-95D4-9BB863A654FB}" presName="Name111" presStyleLbl="parChTrans1D4" presStyleIdx="1" presStyleCnt="2"/>
      <dgm:spPr/>
    </dgm:pt>
    <dgm:pt modelId="{54FDABA7-C46E-49E0-A6F2-F25EBE7F0DC4}" type="pres">
      <dgm:prSet presAssocID="{B8B865C0-7917-4419-AB54-6D112FF7102D}" presName="hierRoot3" presStyleCnt="0">
        <dgm:presLayoutVars>
          <dgm:hierBranch/>
        </dgm:presLayoutVars>
      </dgm:prSet>
      <dgm:spPr/>
    </dgm:pt>
    <dgm:pt modelId="{BFD8532B-6CF0-45EB-BD86-AE5AC643CE65}" type="pres">
      <dgm:prSet presAssocID="{B8B865C0-7917-4419-AB54-6D112FF7102D}" presName="rootComposite3" presStyleCnt="0"/>
      <dgm:spPr/>
    </dgm:pt>
    <dgm:pt modelId="{6059561B-BE9A-4477-BE2A-FA50CA715BA3}" type="pres">
      <dgm:prSet presAssocID="{B8B865C0-7917-4419-AB54-6D112FF7102D}" presName="rootText3" presStyleLbl="asst4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CB4AD2-292F-4967-9B64-DA4010E52B9B}" type="pres">
      <dgm:prSet presAssocID="{B8B865C0-7917-4419-AB54-6D112FF7102D}" presName="rootConnector3" presStyleLbl="asst4" presStyleIdx="0" presStyleCnt="1"/>
      <dgm:spPr/>
      <dgm:t>
        <a:bodyPr/>
        <a:lstStyle/>
        <a:p>
          <a:endParaRPr lang="ru-RU"/>
        </a:p>
      </dgm:t>
    </dgm:pt>
    <dgm:pt modelId="{081BFA41-81F4-40D9-A19B-C802FE61CA44}" type="pres">
      <dgm:prSet presAssocID="{B8B865C0-7917-4419-AB54-6D112FF7102D}" presName="hierChild6" presStyleCnt="0"/>
      <dgm:spPr/>
    </dgm:pt>
    <dgm:pt modelId="{17628DE1-737B-4BBB-B91F-0F77DB8A5F53}" type="pres">
      <dgm:prSet presAssocID="{B8B865C0-7917-4419-AB54-6D112FF7102D}" presName="hierChild7" presStyleCnt="0"/>
      <dgm:spPr/>
    </dgm:pt>
    <dgm:pt modelId="{689DD931-A605-4F4E-ADD3-2780F2B0FFFD}" type="pres">
      <dgm:prSet presAssocID="{36EA08F7-E935-469E-9136-3736EF5D160B}" presName="hierChild5" presStyleCnt="0"/>
      <dgm:spPr/>
    </dgm:pt>
    <dgm:pt modelId="{00E1BB71-7981-46D3-AD61-ADECB4FD7F7F}" type="pres">
      <dgm:prSet presAssocID="{5BC3C8C3-BA0D-4258-B0E8-7F7885A2CD74}" presName="hierChild5" presStyleCnt="0"/>
      <dgm:spPr/>
    </dgm:pt>
    <dgm:pt modelId="{35FDAFAA-20EC-44B2-9915-5A5E7AF03BD6}" type="pres">
      <dgm:prSet presAssocID="{70F9D875-4A8A-4BD6-8F03-C67F9E9F7CBB}" presName="Name35" presStyleLbl="parChTrans1D2" presStyleIdx="2" presStyleCnt="3"/>
      <dgm:spPr/>
    </dgm:pt>
    <dgm:pt modelId="{F71C7360-AA61-4920-8674-E2F3BEAC5515}" type="pres">
      <dgm:prSet presAssocID="{C104D671-35BF-4A17-9C0A-4BF591CA073D}" presName="hierRoot2" presStyleCnt="0">
        <dgm:presLayoutVars>
          <dgm:hierBranch/>
        </dgm:presLayoutVars>
      </dgm:prSet>
      <dgm:spPr/>
    </dgm:pt>
    <dgm:pt modelId="{079AAACE-F1C4-4ADF-B692-6C5E8E04CDD9}" type="pres">
      <dgm:prSet presAssocID="{C104D671-35BF-4A17-9C0A-4BF591CA073D}" presName="rootComposite" presStyleCnt="0"/>
      <dgm:spPr/>
    </dgm:pt>
    <dgm:pt modelId="{113C76C8-A3EA-4375-B2DE-ECEED2B6F993}" type="pres">
      <dgm:prSet presAssocID="{C104D671-35BF-4A17-9C0A-4BF591CA073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940EB6-8BB5-47A0-A019-50687FE6A20E}" type="pres">
      <dgm:prSet presAssocID="{C104D671-35BF-4A17-9C0A-4BF591CA073D}" presName="rootConnector" presStyleLbl="node2" presStyleIdx="2" presStyleCnt="3"/>
      <dgm:spPr/>
      <dgm:t>
        <a:bodyPr/>
        <a:lstStyle/>
        <a:p>
          <a:endParaRPr lang="ru-RU"/>
        </a:p>
      </dgm:t>
    </dgm:pt>
    <dgm:pt modelId="{764FF254-2E11-481E-8114-EC7CFD1EFDAC}" type="pres">
      <dgm:prSet presAssocID="{C104D671-35BF-4A17-9C0A-4BF591CA073D}" presName="hierChild4" presStyleCnt="0"/>
      <dgm:spPr/>
    </dgm:pt>
    <dgm:pt modelId="{A9B85685-CD3E-4A74-9CF6-702E64877F91}" type="pres">
      <dgm:prSet presAssocID="{C104D671-35BF-4A17-9C0A-4BF591CA073D}" presName="hierChild5" presStyleCnt="0"/>
      <dgm:spPr/>
    </dgm:pt>
    <dgm:pt modelId="{6EBB6621-1630-41EC-8D12-EF96891E70BB}" type="pres">
      <dgm:prSet presAssocID="{58058390-108C-4AA0-8499-9CF562A6E2D3}" presName="hierChild3" presStyleCnt="0"/>
      <dgm:spPr/>
    </dgm:pt>
  </dgm:ptLst>
  <dgm:cxnLst>
    <dgm:cxn modelId="{815A03F0-5B7E-4127-BA9F-08165676EA58}" type="presOf" srcId="{B4EEB4BB-EBE0-4867-9627-FAD36EBAE23B}" destId="{1D9CA41B-2F78-486C-A528-D7DEEFF51362}" srcOrd="0" destOrd="0" presId="urn:microsoft.com/office/officeart/2005/8/layout/orgChart1"/>
    <dgm:cxn modelId="{7186D99D-18F9-4324-9838-FB2B2C21221C}" type="presOf" srcId="{C1CD9EAA-7108-4F45-9C58-5D5073F9F1EC}" destId="{FE73CCA3-403D-4EA9-B8A7-0680611BDCD4}" srcOrd="0" destOrd="0" presId="urn:microsoft.com/office/officeart/2005/8/layout/orgChart1"/>
    <dgm:cxn modelId="{B0EC968B-93F4-4BC4-9D81-ECC5200826C9}" type="presOf" srcId="{5BC3C8C3-BA0D-4258-B0E8-7F7885A2CD74}" destId="{69EA2419-6481-4405-8479-531504BABA0A}" srcOrd="0" destOrd="0" presId="urn:microsoft.com/office/officeart/2005/8/layout/orgChart1"/>
    <dgm:cxn modelId="{D528A105-BF70-4583-B79E-FFB97849E552}" srcId="{58058390-108C-4AA0-8499-9CF562A6E2D3}" destId="{C104D671-35BF-4A17-9C0A-4BF591CA073D}" srcOrd="2" destOrd="0" parTransId="{70F9D875-4A8A-4BD6-8F03-C67F9E9F7CBB}" sibTransId="{ED971396-C38C-4EEB-AB60-39EF24CA9A65}"/>
    <dgm:cxn modelId="{4CE1AD53-C5EA-4D3D-98DD-1FB25811C9B1}" type="presOf" srcId="{58058390-108C-4AA0-8499-9CF562A6E2D3}" destId="{FFAE23B8-899E-425D-929D-516DA87544F6}" srcOrd="0" destOrd="0" presId="urn:microsoft.com/office/officeart/2005/8/layout/orgChart1"/>
    <dgm:cxn modelId="{8DADB227-1EDE-4ED8-8FBD-C9D8DCCB19C1}" srcId="{58058390-108C-4AA0-8499-9CF562A6E2D3}" destId="{5BC3C8C3-BA0D-4258-B0E8-7F7885A2CD74}" srcOrd="1" destOrd="0" parTransId="{96891FCA-F943-4ED7-B04C-0314EE9B820B}" sibTransId="{1F505C02-7C33-46E4-B769-AF19478DE808}"/>
    <dgm:cxn modelId="{2ACE470A-6530-4771-90DB-1A888C149688}" type="presOf" srcId="{5BC3C8C3-BA0D-4258-B0E8-7F7885A2CD74}" destId="{FA0DDAA6-FF95-42D9-8BD1-DD9981C037DC}" srcOrd="1" destOrd="0" presId="urn:microsoft.com/office/officeart/2005/8/layout/orgChart1"/>
    <dgm:cxn modelId="{DDB2A4AD-E551-4551-82E6-377B6660CE4E}" type="presOf" srcId="{96891FCA-F943-4ED7-B04C-0314EE9B820B}" destId="{FB9532C4-DB43-4BB6-825C-F9BDA8B8BA37}" srcOrd="0" destOrd="0" presId="urn:microsoft.com/office/officeart/2005/8/layout/orgChart1"/>
    <dgm:cxn modelId="{5EBD4D47-0B4A-48CE-B560-B689F6E6DE41}" type="presOf" srcId="{5BEFAD21-0664-48CC-A501-E422104D1E88}" destId="{EB97FEFD-5890-4260-952D-CAEBB852CF24}" srcOrd="0" destOrd="0" presId="urn:microsoft.com/office/officeart/2005/8/layout/orgChart1"/>
    <dgm:cxn modelId="{95E06E0D-2C67-458D-AF46-150CB93811E1}" type="presOf" srcId="{F74AB868-9959-4660-95D4-9BB863A654FB}" destId="{4B7BA5E8-B967-4213-8FDC-67CEB171851C}" srcOrd="0" destOrd="0" presId="urn:microsoft.com/office/officeart/2005/8/layout/orgChart1"/>
    <dgm:cxn modelId="{AEF1EC0F-69FA-4382-9658-5D286C7CA5F2}" type="presOf" srcId="{B8B865C0-7917-4419-AB54-6D112FF7102D}" destId="{6059561B-BE9A-4477-BE2A-FA50CA715BA3}" srcOrd="0" destOrd="0" presId="urn:microsoft.com/office/officeart/2005/8/layout/orgChart1"/>
    <dgm:cxn modelId="{B9F42662-2411-498F-AA84-2E06AE8DCB5A}" type="presOf" srcId="{58058390-108C-4AA0-8499-9CF562A6E2D3}" destId="{E32DF211-E8D4-47F9-85E4-1C805AB5D7FF}" srcOrd="1" destOrd="0" presId="urn:microsoft.com/office/officeart/2005/8/layout/orgChart1"/>
    <dgm:cxn modelId="{8573BA68-53B9-4E2B-B78C-98BE5F01F513}" type="presOf" srcId="{F99439BF-D88A-4813-96B8-21B0D883827C}" destId="{D34B8368-6111-4342-B30D-01E7C3ABF637}" srcOrd="0" destOrd="0" presId="urn:microsoft.com/office/officeart/2005/8/layout/orgChart1"/>
    <dgm:cxn modelId="{E5E3C9EC-FB55-4BFA-99BC-E7745CCE95D6}" srcId="{9A308C04-B6C6-45A2-8BAF-5E5D17AE91A4}" destId="{58058390-108C-4AA0-8499-9CF562A6E2D3}" srcOrd="0" destOrd="0" parTransId="{2B5036FC-05EF-449B-BEB9-6216C997D45F}" sibTransId="{ACAB3C0D-FBDE-41D2-BF77-D783BB5FCAC6}"/>
    <dgm:cxn modelId="{BA2D268D-65DE-4E5E-A733-B10AB02451C7}" type="presOf" srcId="{B8B865C0-7917-4419-AB54-6D112FF7102D}" destId="{32CB4AD2-292F-4967-9B64-DA4010E52B9B}" srcOrd="1" destOrd="0" presId="urn:microsoft.com/office/officeart/2005/8/layout/orgChart1"/>
    <dgm:cxn modelId="{5B13B350-A34A-4E0A-BBF6-5122C3E08E88}" type="presOf" srcId="{36EA08F7-E935-469E-9136-3736EF5D160B}" destId="{047521A7-D259-41F8-90BE-889A9E91F7BE}" srcOrd="0" destOrd="0" presId="urn:microsoft.com/office/officeart/2005/8/layout/orgChart1"/>
    <dgm:cxn modelId="{A44ED3A1-A94B-4045-A1D0-B92120D05BFA}" type="presOf" srcId="{C104D671-35BF-4A17-9C0A-4BF591CA073D}" destId="{A3940EB6-8BB5-47A0-A019-50687FE6A20E}" srcOrd="1" destOrd="0" presId="urn:microsoft.com/office/officeart/2005/8/layout/orgChart1"/>
    <dgm:cxn modelId="{EC6CD67A-43EC-429B-AB20-F3B87CF2DD59}" type="presOf" srcId="{70F9D875-4A8A-4BD6-8F03-C67F9E9F7CBB}" destId="{35FDAFAA-20EC-44B2-9915-5A5E7AF03BD6}" srcOrd="0" destOrd="0" presId="urn:microsoft.com/office/officeart/2005/8/layout/orgChart1"/>
    <dgm:cxn modelId="{570EAF97-1E46-4883-B83E-A998BBFDECDC}" srcId="{58058390-108C-4AA0-8499-9CF562A6E2D3}" destId="{C8236831-364E-4744-A176-1F394A8C86C1}" srcOrd="0" destOrd="0" parTransId="{C1CD9EAA-7108-4F45-9C58-5D5073F9F1EC}" sibTransId="{CD4194C2-1080-4267-9AEA-B772F40A9239}"/>
    <dgm:cxn modelId="{FC573E9D-BA04-4701-87F4-5EE125CA83F5}" type="presOf" srcId="{F99439BF-D88A-4813-96B8-21B0D883827C}" destId="{AD050DEB-0D36-424E-93AA-219A5EF00A39}" srcOrd="1" destOrd="0" presId="urn:microsoft.com/office/officeart/2005/8/layout/orgChart1"/>
    <dgm:cxn modelId="{C64C6E80-9176-4C68-9A71-C9B15156F622}" type="presOf" srcId="{9A308C04-B6C6-45A2-8BAF-5E5D17AE91A4}" destId="{6DE341B5-AA3C-4A8D-BEBA-43685EA5E860}" srcOrd="0" destOrd="0" presId="urn:microsoft.com/office/officeart/2005/8/layout/orgChart1"/>
    <dgm:cxn modelId="{256FBD98-D599-45C7-83A3-58C40AFA699F}" type="presOf" srcId="{36EA08F7-E935-469E-9136-3736EF5D160B}" destId="{463E2161-7713-41F9-8363-5CAAA087E3DD}" srcOrd="1" destOrd="0" presId="urn:microsoft.com/office/officeart/2005/8/layout/orgChart1"/>
    <dgm:cxn modelId="{8F5F6E43-1A6B-4B94-9C5D-9B496C8FF2D4}" type="presOf" srcId="{C8236831-364E-4744-A176-1F394A8C86C1}" destId="{696C319F-1598-4BFE-9479-B1F27BB73CEB}" srcOrd="1" destOrd="0" presId="urn:microsoft.com/office/officeart/2005/8/layout/orgChart1"/>
    <dgm:cxn modelId="{59DCA3FB-6A53-4B73-8544-7A8F2CC930F6}" srcId="{36EA08F7-E935-469E-9136-3736EF5D160B}" destId="{F99439BF-D88A-4813-96B8-21B0D883827C}" srcOrd="0" destOrd="0" parTransId="{B4EEB4BB-EBE0-4867-9627-FAD36EBAE23B}" sibTransId="{02A1B1A1-52B3-480B-B85A-F2AF1AB67DE4}"/>
    <dgm:cxn modelId="{87965D66-B2E5-4B12-9DFA-F46F9ED33C8D}" type="presOf" srcId="{C104D671-35BF-4A17-9C0A-4BF591CA073D}" destId="{113C76C8-A3EA-4375-B2DE-ECEED2B6F993}" srcOrd="0" destOrd="0" presId="urn:microsoft.com/office/officeart/2005/8/layout/orgChart1"/>
    <dgm:cxn modelId="{8445C5B9-4997-4B6B-ACD8-B0D9DB8FB0F8}" srcId="{5BC3C8C3-BA0D-4258-B0E8-7F7885A2CD74}" destId="{36EA08F7-E935-469E-9136-3736EF5D160B}" srcOrd="0" destOrd="0" parTransId="{5BEFAD21-0664-48CC-A501-E422104D1E88}" sibTransId="{534349AB-4326-427E-B6F9-DFA7074083B2}"/>
    <dgm:cxn modelId="{442D38E7-5994-4C4A-863E-CC3FBA64075B}" srcId="{F99439BF-D88A-4813-96B8-21B0D883827C}" destId="{B8B865C0-7917-4419-AB54-6D112FF7102D}" srcOrd="0" destOrd="0" parTransId="{F74AB868-9959-4660-95D4-9BB863A654FB}" sibTransId="{4F29A893-AB69-4E62-A7F5-D9C66821CF29}"/>
    <dgm:cxn modelId="{94F41E53-1E36-4E08-BBC0-BF3C77CE1546}" type="presOf" srcId="{C8236831-364E-4744-A176-1F394A8C86C1}" destId="{4E6B1514-167C-48A2-9F40-A15279490115}" srcOrd="0" destOrd="0" presId="urn:microsoft.com/office/officeart/2005/8/layout/orgChart1"/>
    <dgm:cxn modelId="{DD4E48CA-515A-44B4-B840-8F861BE1BBBC}" type="presParOf" srcId="{6DE341B5-AA3C-4A8D-BEBA-43685EA5E860}" destId="{FBD81EB4-FB2B-429D-9EB9-CE699DF1FA75}" srcOrd="0" destOrd="0" presId="urn:microsoft.com/office/officeart/2005/8/layout/orgChart1"/>
    <dgm:cxn modelId="{964901DD-42FE-4EF2-8DC0-9E2B10985069}" type="presParOf" srcId="{FBD81EB4-FB2B-429D-9EB9-CE699DF1FA75}" destId="{471324EB-3E47-438D-8299-D3BC464BC642}" srcOrd="0" destOrd="0" presId="urn:microsoft.com/office/officeart/2005/8/layout/orgChart1"/>
    <dgm:cxn modelId="{F0F7E58B-D657-4C6B-87E5-FE5A32BD1A36}" type="presParOf" srcId="{471324EB-3E47-438D-8299-D3BC464BC642}" destId="{FFAE23B8-899E-425D-929D-516DA87544F6}" srcOrd="0" destOrd="0" presId="urn:microsoft.com/office/officeart/2005/8/layout/orgChart1"/>
    <dgm:cxn modelId="{E1235269-0764-4ABC-BEBC-58B42E553FD0}" type="presParOf" srcId="{471324EB-3E47-438D-8299-D3BC464BC642}" destId="{E32DF211-E8D4-47F9-85E4-1C805AB5D7FF}" srcOrd="1" destOrd="0" presId="urn:microsoft.com/office/officeart/2005/8/layout/orgChart1"/>
    <dgm:cxn modelId="{9579F717-AA73-4300-AA79-EC0DECE6572D}" type="presParOf" srcId="{FBD81EB4-FB2B-429D-9EB9-CE699DF1FA75}" destId="{EC273B02-242F-452D-8249-B0E8CD018F0F}" srcOrd="1" destOrd="0" presId="urn:microsoft.com/office/officeart/2005/8/layout/orgChart1"/>
    <dgm:cxn modelId="{4139D745-F89C-4BA7-8CB2-0EB9729572B0}" type="presParOf" srcId="{EC273B02-242F-452D-8249-B0E8CD018F0F}" destId="{FE73CCA3-403D-4EA9-B8A7-0680611BDCD4}" srcOrd="0" destOrd="0" presId="urn:microsoft.com/office/officeart/2005/8/layout/orgChart1"/>
    <dgm:cxn modelId="{6043BA22-C2B6-4986-8CD0-17BB8331532C}" type="presParOf" srcId="{EC273B02-242F-452D-8249-B0E8CD018F0F}" destId="{00C1F4AE-193D-4940-91D7-D53313F354C8}" srcOrd="1" destOrd="0" presId="urn:microsoft.com/office/officeart/2005/8/layout/orgChart1"/>
    <dgm:cxn modelId="{BA4580C4-B632-4944-8AA7-4C50AA867BAC}" type="presParOf" srcId="{00C1F4AE-193D-4940-91D7-D53313F354C8}" destId="{920ABC2F-ECDA-4E64-B3DF-4D91CE44B5CE}" srcOrd="0" destOrd="0" presId="urn:microsoft.com/office/officeart/2005/8/layout/orgChart1"/>
    <dgm:cxn modelId="{6182F57B-DB14-435B-9B22-EACF6A51B47A}" type="presParOf" srcId="{920ABC2F-ECDA-4E64-B3DF-4D91CE44B5CE}" destId="{4E6B1514-167C-48A2-9F40-A15279490115}" srcOrd="0" destOrd="0" presId="urn:microsoft.com/office/officeart/2005/8/layout/orgChart1"/>
    <dgm:cxn modelId="{5FB23628-8B51-4965-96A8-A002221D767E}" type="presParOf" srcId="{920ABC2F-ECDA-4E64-B3DF-4D91CE44B5CE}" destId="{696C319F-1598-4BFE-9479-B1F27BB73CEB}" srcOrd="1" destOrd="0" presId="urn:microsoft.com/office/officeart/2005/8/layout/orgChart1"/>
    <dgm:cxn modelId="{7EFE63AB-4BE5-4ACE-8A0F-D889FFDD288B}" type="presParOf" srcId="{00C1F4AE-193D-4940-91D7-D53313F354C8}" destId="{6F534B76-7EBD-49D9-99B2-B63F701C9AF3}" srcOrd="1" destOrd="0" presId="urn:microsoft.com/office/officeart/2005/8/layout/orgChart1"/>
    <dgm:cxn modelId="{AB21B978-820E-443E-98C9-82899E96B23E}" type="presParOf" srcId="{00C1F4AE-193D-4940-91D7-D53313F354C8}" destId="{6FA44F5C-FDDB-4886-BBE6-C951B049F7B8}" srcOrd="2" destOrd="0" presId="urn:microsoft.com/office/officeart/2005/8/layout/orgChart1"/>
    <dgm:cxn modelId="{E8595B2A-8B15-468D-B4B6-03BF7FE61B20}" type="presParOf" srcId="{EC273B02-242F-452D-8249-B0E8CD018F0F}" destId="{FB9532C4-DB43-4BB6-825C-F9BDA8B8BA37}" srcOrd="2" destOrd="0" presId="urn:microsoft.com/office/officeart/2005/8/layout/orgChart1"/>
    <dgm:cxn modelId="{4372B964-0836-4D2F-9EC2-2F1699232775}" type="presParOf" srcId="{EC273B02-242F-452D-8249-B0E8CD018F0F}" destId="{C64002BB-0D96-41DF-A715-CAEF6F3D39E8}" srcOrd="3" destOrd="0" presId="urn:microsoft.com/office/officeart/2005/8/layout/orgChart1"/>
    <dgm:cxn modelId="{303EB1E2-B7CC-4EB8-8F63-22D34AFA8EF7}" type="presParOf" srcId="{C64002BB-0D96-41DF-A715-CAEF6F3D39E8}" destId="{F293816C-0DFC-4B95-8981-FE13C3536B7F}" srcOrd="0" destOrd="0" presId="urn:microsoft.com/office/officeart/2005/8/layout/orgChart1"/>
    <dgm:cxn modelId="{DF1BC45F-E185-4864-88BD-1987653E56C7}" type="presParOf" srcId="{F293816C-0DFC-4B95-8981-FE13C3536B7F}" destId="{69EA2419-6481-4405-8479-531504BABA0A}" srcOrd="0" destOrd="0" presId="urn:microsoft.com/office/officeart/2005/8/layout/orgChart1"/>
    <dgm:cxn modelId="{B0D00AB3-58F5-4921-B644-C08812C5C339}" type="presParOf" srcId="{F293816C-0DFC-4B95-8981-FE13C3536B7F}" destId="{FA0DDAA6-FF95-42D9-8BD1-DD9981C037DC}" srcOrd="1" destOrd="0" presId="urn:microsoft.com/office/officeart/2005/8/layout/orgChart1"/>
    <dgm:cxn modelId="{59F3535B-D8FF-4A62-B020-343DB3994809}" type="presParOf" srcId="{C64002BB-0D96-41DF-A715-CAEF6F3D39E8}" destId="{3F719664-3BE6-4107-8623-04DD94CD803F}" srcOrd="1" destOrd="0" presId="urn:microsoft.com/office/officeart/2005/8/layout/orgChart1"/>
    <dgm:cxn modelId="{2A5B9A46-71F0-4527-B647-C0870DD745AF}" type="presParOf" srcId="{3F719664-3BE6-4107-8623-04DD94CD803F}" destId="{EB97FEFD-5890-4260-952D-CAEBB852CF24}" srcOrd="0" destOrd="0" presId="urn:microsoft.com/office/officeart/2005/8/layout/orgChart1"/>
    <dgm:cxn modelId="{173AA1DB-8D2C-413E-BB6F-50E54128C454}" type="presParOf" srcId="{3F719664-3BE6-4107-8623-04DD94CD803F}" destId="{95A1D63D-3FAB-4DAC-8A6E-DA8B88B5CD78}" srcOrd="1" destOrd="0" presId="urn:microsoft.com/office/officeart/2005/8/layout/orgChart1"/>
    <dgm:cxn modelId="{0AEB1A5F-FFE1-47C0-B628-8324466B0EB8}" type="presParOf" srcId="{95A1D63D-3FAB-4DAC-8A6E-DA8B88B5CD78}" destId="{B2B6C5EB-C407-45D1-8223-66D4D69A8181}" srcOrd="0" destOrd="0" presId="urn:microsoft.com/office/officeart/2005/8/layout/orgChart1"/>
    <dgm:cxn modelId="{208678EE-D8F2-45C2-8B1E-70A0786EF494}" type="presParOf" srcId="{B2B6C5EB-C407-45D1-8223-66D4D69A8181}" destId="{047521A7-D259-41F8-90BE-889A9E91F7BE}" srcOrd="0" destOrd="0" presId="urn:microsoft.com/office/officeart/2005/8/layout/orgChart1"/>
    <dgm:cxn modelId="{6F55703D-7EBD-4F64-8C20-AB1F3BC63CB2}" type="presParOf" srcId="{B2B6C5EB-C407-45D1-8223-66D4D69A8181}" destId="{463E2161-7713-41F9-8363-5CAAA087E3DD}" srcOrd="1" destOrd="0" presId="urn:microsoft.com/office/officeart/2005/8/layout/orgChart1"/>
    <dgm:cxn modelId="{9EE995C2-75D9-4A7D-AFA8-A1E7A2FBD8C7}" type="presParOf" srcId="{95A1D63D-3FAB-4DAC-8A6E-DA8B88B5CD78}" destId="{D1411A9C-D1E1-4159-BF7F-C50A0A3CF23D}" srcOrd="1" destOrd="0" presId="urn:microsoft.com/office/officeart/2005/8/layout/orgChart1"/>
    <dgm:cxn modelId="{F6F42615-C2BC-479E-896B-28ECF94BEAAD}" type="presParOf" srcId="{D1411A9C-D1E1-4159-BF7F-C50A0A3CF23D}" destId="{1D9CA41B-2F78-486C-A528-D7DEEFF51362}" srcOrd="0" destOrd="0" presId="urn:microsoft.com/office/officeart/2005/8/layout/orgChart1"/>
    <dgm:cxn modelId="{7EFA0F22-BB8D-4FE2-AC21-A96C29124B4C}" type="presParOf" srcId="{D1411A9C-D1E1-4159-BF7F-C50A0A3CF23D}" destId="{9F5CC0F4-ABF6-4949-96E6-4BABF8F058F0}" srcOrd="1" destOrd="0" presId="urn:microsoft.com/office/officeart/2005/8/layout/orgChart1"/>
    <dgm:cxn modelId="{0ECA7E1D-082A-4616-AA80-D40B7F7F1577}" type="presParOf" srcId="{9F5CC0F4-ABF6-4949-96E6-4BABF8F058F0}" destId="{3CA45ACD-9D22-4E28-A39D-100E12B8298B}" srcOrd="0" destOrd="0" presId="urn:microsoft.com/office/officeart/2005/8/layout/orgChart1"/>
    <dgm:cxn modelId="{EA31D838-5F3D-4783-B610-2D09F091699C}" type="presParOf" srcId="{3CA45ACD-9D22-4E28-A39D-100E12B8298B}" destId="{D34B8368-6111-4342-B30D-01E7C3ABF637}" srcOrd="0" destOrd="0" presId="urn:microsoft.com/office/officeart/2005/8/layout/orgChart1"/>
    <dgm:cxn modelId="{E18A4404-9F0D-4E55-8129-77034AD1AE0D}" type="presParOf" srcId="{3CA45ACD-9D22-4E28-A39D-100E12B8298B}" destId="{AD050DEB-0D36-424E-93AA-219A5EF00A39}" srcOrd="1" destOrd="0" presId="urn:microsoft.com/office/officeart/2005/8/layout/orgChart1"/>
    <dgm:cxn modelId="{203591E8-1D9D-4418-BD87-137B85135FAD}" type="presParOf" srcId="{9F5CC0F4-ABF6-4949-96E6-4BABF8F058F0}" destId="{DEF3999B-1A97-4424-9B95-C8569EFF35CB}" srcOrd="1" destOrd="0" presId="urn:microsoft.com/office/officeart/2005/8/layout/orgChart1"/>
    <dgm:cxn modelId="{7E23FBE4-B2A2-4183-B166-5F29FE9BF9C9}" type="presParOf" srcId="{9F5CC0F4-ABF6-4949-96E6-4BABF8F058F0}" destId="{01B652A5-E940-493E-995F-06DB3ACDEA0F}" srcOrd="2" destOrd="0" presId="urn:microsoft.com/office/officeart/2005/8/layout/orgChart1"/>
    <dgm:cxn modelId="{497284CD-973E-41D9-BA2A-65C548C77985}" type="presParOf" srcId="{01B652A5-E940-493E-995F-06DB3ACDEA0F}" destId="{4B7BA5E8-B967-4213-8FDC-67CEB171851C}" srcOrd="0" destOrd="0" presId="urn:microsoft.com/office/officeart/2005/8/layout/orgChart1"/>
    <dgm:cxn modelId="{19BB7ADB-8E8C-456F-A5AB-648B81C9B2D6}" type="presParOf" srcId="{01B652A5-E940-493E-995F-06DB3ACDEA0F}" destId="{54FDABA7-C46E-49E0-A6F2-F25EBE7F0DC4}" srcOrd="1" destOrd="0" presId="urn:microsoft.com/office/officeart/2005/8/layout/orgChart1"/>
    <dgm:cxn modelId="{2739C704-BDD9-4339-A89C-612F7466A530}" type="presParOf" srcId="{54FDABA7-C46E-49E0-A6F2-F25EBE7F0DC4}" destId="{BFD8532B-6CF0-45EB-BD86-AE5AC643CE65}" srcOrd="0" destOrd="0" presId="urn:microsoft.com/office/officeart/2005/8/layout/orgChart1"/>
    <dgm:cxn modelId="{495A0831-48EB-4EC0-A833-32EC3443D7BF}" type="presParOf" srcId="{BFD8532B-6CF0-45EB-BD86-AE5AC643CE65}" destId="{6059561B-BE9A-4477-BE2A-FA50CA715BA3}" srcOrd="0" destOrd="0" presId="urn:microsoft.com/office/officeart/2005/8/layout/orgChart1"/>
    <dgm:cxn modelId="{76D0FD4B-BC8E-4043-806F-92D6F8507F31}" type="presParOf" srcId="{BFD8532B-6CF0-45EB-BD86-AE5AC643CE65}" destId="{32CB4AD2-292F-4967-9B64-DA4010E52B9B}" srcOrd="1" destOrd="0" presId="urn:microsoft.com/office/officeart/2005/8/layout/orgChart1"/>
    <dgm:cxn modelId="{5EE4604B-5907-48B1-8B37-00EFA06EC5CB}" type="presParOf" srcId="{54FDABA7-C46E-49E0-A6F2-F25EBE7F0DC4}" destId="{081BFA41-81F4-40D9-A19B-C802FE61CA44}" srcOrd="1" destOrd="0" presId="urn:microsoft.com/office/officeart/2005/8/layout/orgChart1"/>
    <dgm:cxn modelId="{89FBFFA0-FFA6-4EA8-AED6-B3564997548D}" type="presParOf" srcId="{54FDABA7-C46E-49E0-A6F2-F25EBE7F0DC4}" destId="{17628DE1-737B-4BBB-B91F-0F77DB8A5F53}" srcOrd="2" destOrd="0" presId="urn:microsoft.com/office/officeart/2005/8/layout/orgChart1"/>
    <dgm:cxn modelId="{7CAA61DD-10F7-45A9-92BB-A643AC14458C}" type="presParOf" srcId="{95A1D63D-3FAB-4DAC-8A6E-DA8B88B5CD78}" destId="{689DD931-A605-4F4E-ADD3-2780F2B0FFFD}" srcOrd="2" destOrd="0" presId="urn:microsoft.com/office/officeart/2005/8/layout/orgChart1"/>
    <dgm:cxn modelId="{C8162C80-465E-4D84-B78C-BA88CC2F4BE5}" type="presParOf" srcId="{C64002BB-0D96-41DF-A715-CAEF6F3D39E8}" destId="{00E1BB71-7981-46D3-AD61-ADECB4FD7F7F}" srcOrd="2" destOrd="0" presId="urn:microsoft.com/office/officeart/2005/8/layout/orgChart1"/>
    <dgm:cxn modelId="{6AEB1593-D9F2-4F9B-9C39-6D937DFA1BA9}" type="presParOf" srcId="{EC273B02-242F-452D-8249-B0E8CD018F0F}" destId="{35FDAFAA-20EC-44B2-9915-5A5E7AF03BD6}" srcOrd="4" destOrd="0" presId="urn:microsoft.com/office/officeart/2005/8/layout/orgChart1"/>
    <dgm:cxn modelId="{216DF4E8-A716-40E4-9652-DBB34241423F}" type="presParOf" srcId="{EC273B02-242F-452D-8249-B0E8CD018F0F}" destId="{F71C7360-AA61-4920-8674-E2F3BEAC5515}" srcOrd="5" destOrd="0" presId="urn:microsoft.com/office/officeart/2005/8/layout/orgChart1"/>
    <dgm:cxn modelId="{ABB368EB-6835-480C-B77A-7E4C5E1F3E89}" type="presParOf" srcId="{F71C7360-AA61-4920-8674-E2F3BEAC5515}" destId="{079AAACE-F1C4-4ADF-B692-6C5E8E04CDD9}" srcOrd="0" destOrd="0" presId="urn:microsoft.com/office/officeart/2005/8/layout/orgChart1"/>
    <dgm:cxn modelId="{55846F5B-B548-4C60-A470-748E915700C3}" type="presParOf" srcId="{079AAACE-F1C4-4ADF-B692-6C5E8E04CDD9}" destId="{113C76C8-A3EA-4375-B2DE-ECEED2B6F993}" srcOrd="0" destOrd="0" presId="urn:microsoft.com/office/officeart/2005/8/layout/orgChart1"/>
    <dgm:cxn modelId="{5252B98A-331C-411E-9F46-0DAD110AC23B}" type="presParOf" srcId="{079AAACE-F1C4-4ADF-B692-6C5E8E04CDD9}" destId="{A3940EB6-8BB5-47A0-A019-50687FE6A20E}" srcOrd="1" destOrd="0" presId="urn:microsoft.com/office/officeart/2005/8/layout/orgChart1"/>
    <dgm:cxn modelId="{BF7EC387-5E3F-4F43-920B-09751D0B39E0}" type="presParOf" srcId="{F71C7360-AA61-4920-8674-E2F3BEAC5515}" destId="{764FF254-2E11-481E-8114-EC7CFD1EFDAC}" srcOrd="1" destOrd="0" presId="urn:microsoft.com/office/officeart/2005/8/layout/orgChart1"/>
    <dgm:cxn modelId="{4A5BFA23-BEC4-4D61-8D2B-6AE5266EA5EC}" type="presParOf" srcId="{F71C7360-AA61-4920-8674-E2F3BEAC5515}" destId="{A9B85685-CD3E-4A74-9CF6-702E64877F91}" srcOrd="2" destOrd="0" presId="urn:microsoft.com/office/officeart/2005/8/layout/orgChart1"/>
    <dgm:cxn modelId="{995C9F33-14C3-468D-AFEE-09CFA49B714C}" type="presParOf" srcId="{FBD81EB4-FB2B-429D-9EB9-CE699DF1FA75}" destId="{6EBB6621-1630-41EC-8D12-EF96891E70B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DAFAA-20EC-44B2-9915-5A5E7AF03BD6}">
      <dsp:nvSpPr>
        <dsp:cNvPr id="0" name=""/>
        <dsp:cNvSpPr/>
      </dsp:nvSpPr>
      <dsp:spPr>
        <a:xfrm>
          <a:off x="3740943" y="617488"/>
          <a:ext cx="1489139" cy="258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222"/>
              </a:lnTo>
              <a:lnTo>
                <a:pt x="1489139" y="129222"/>
              </a:lnTo>
              <a:lnTo>
                <a:pt x="1489139" y="2584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7BA5E8-B967-4213-8FDC-67CEB171851C}">
      <dsp:nvSpPr>
        <dsp:cNvPr id="0" name=""/>
        <dsp:cNvSpPr/>
      </dsp:nvSpPr>
      <dsp:spPr>
        <a:xfrm>
          <a:off x="3304047" y="3238866"/>
          <a:ext cx="129222" cy="566119"/>
        </a:xfrm>
        <a:custGeom>
          <a:avLst/>
          <a:gdLst/>
          <a:ahLst/>
          <a:cxnLst/>
          <a:rect l="0" t="0" r="0" b="0"/>
          <a:pathLst>
            <a:path>
              <a:moveTo>
                <a:pt x="129222" y="0"/>
              </a:moveTo>
              <a:lnTo>
                <a:pt x="129222" y="566119"/>
              </a:lnTo>
              <a:lnTo>
                <a:pt x="0" y="5661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9CA41B-2F78-486C-A528-D7DEEFF51362}">
      <dsp:nvSpPr>
        <dsp:cNvPr id="0" name=""/>
        <dsp:cNvSpPr/>
      </dsp:nvSpPr>
      <dsp:spPr>
        <a:xfrm>
          <a:off x="4048617" y="2365073"/>
          <a:ext cx="184604" cy="566119"/>
        </a:xfrm>
        <a:custGeom>
          <a:avLst/>
          <a:gdLst/>
          <a:ahLst/>
          <a:cxnLst/>
          <a:rect l="0" t="0" r="0" b="0"/>
          <a:pathLst>
            <a:path>
              <a:moveTo>
                <a:pt x="184604" y="0"/>
              </a:moveTo>
              <a:lnTo>
                <a:pt x="184604" y="566119"/>
              </a:lnTo>
              <a:lnTo>
                <a:pt x="0" y="5661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97FEFD-5890-4260-952D-CAEBB852CF24}">
      <dsp:nvSpPr>
        <dsp:cNvPr id="0" name=""/>
        <dsp:cNvSpPr/>
      </dsp:nvSpPr>
      <dsp:spPr>
        <a:xfrm>
          <a:off x="3695224" y="1491280"/>
          <a:ext cx="91440" cy="2584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84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9532C4-DB43-4BB6-825C-F9BDA8B8BA37}">
      <dsp:nvSpPr>
        <dsp:cNvPr id="0" name=""/>
        <dsp:cNvSpPr/>
      </dsp:nvSpPr>
      <dsp:spPr>
        <a:xfrm>
          <a:off x="3695223" y="617488"/>
          <a:ext cx="91440" cy="2584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84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3CCA3-403D-4EA9-B8A7-0680611BDCD4}">
      <dsp:nvSpPr>
        <dsp:cNvPr id="0" name=""/>
        <dsp:cNvSpPr/>
      </dsp:nvSpPr>
      <dsp:spPr>
        <a:xfrm>
          <a:off x="2251804" y="617488"/>
          <a:ext cx="1489139" cy="258445"/>
        </a:xfrm>
        <a:custGeom>
          <a:avLst/>
          <a:gdLst/>
          <a:ahLst/>
          <a:cxnLst/>
          <a:rect l="0" t="0" r="0" b="0"/>
          <a:pathLst>
            <a:path>
              <a:moveTo>
                <a:pt x="1489139" y="0"/>
              </a:moveTo>
              <a:lnTo>
                <a:pt x="1489139" y="129222"/>
              </a:lnTo>
              <a:lnTo>
                <a:pt x="0" y="129222"/>
              </a:lnTo>
              <a:lnTo>
                <a:pt x="0" y="2584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AE23B8-899E-425D-929D-516DA87544F6}">
      <dsp:nvSpPr>
        <dsp:cNvPr id="0" name=""/>
        <dsp:cNvSpPr/>
      </dsp:nvSpPr>
      <dsp:spPr>
        <a:xfrm>
          <a:off x="3125597" y="2141"/>
          <a:ext cx="1230693" cy="6153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зачин</a:t>
          </a:r>
        </a:p>
      </dsp:txBody>
      <dsp:txXfrm>
        <a:off x="3125597" y="2141"/>
        <a:ext cx="1230693" cy="615346"/>
      </dsp:txXfrm>
    </dsp:sp>
    <dsp:sp modelId="{4E6B1514-167C-48A2-9F40-A15279490115}">
      <dsp:nvSpPr>
        <dsp:cNvPr id="0" name=""/>
        <dsp:cNvSpPr/>
      </dsp:nvSpPr>
      <dsp:spPr>
        <a:xfrm>
          <a:off x="1636457" y="875933"/>
          <a:ext cx="1230693" cy="6153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события</a:t>
          </a:r>
        </a:p>
      </dsp:txBody>
      <dsp:txXfrm>
        <a:off x="1636457" y="875933"/>
        <a:ext cx="1230693" cy="615346"/>
      </dsp:txXfrm>
    </dsp:sp>
    <dsp:sp modelId="{69EA2419-6481-4405-8479-531504BABA0A}">
      <dsp:nvSpPr>
        <dsp:cNvPr id="0" name=""/>
        <dsp:cNvSpPr/>
      </dsp:nvSpPr>
      <dsp:spPr>
        <a:xfrm>
          <a:off x="3125597" y="875933"/>
          <a:ext cx="1230693" cy="6153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завязка</a:t>
          </a:r>
        </a:p>
      </dsp:txBody>
      <dsp:txXfrm>
        <a:off x="3125597" y="875933"/>
        <a:ext cx="1230693" cy="615346"/>
      </dsp:txXfrm>
    </dsp:sp>
    <dsp:sp modelId="{047521A7-D259-41F8-90BE-889A9E91F7BE}">
      <dsp:nvSpPr>
        <dsp:cNvPr id="0" name=""/>
        <dsp:cNvSpPr/>
      </dsp:nvSpPr>
      <dsp:spPr>
        <a:xfrm>
          <a:off x="3125597" y="1749726"/>
          <a:ext cx="1230693" cy="6153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кульминация</a:t>
          </a:r>
        </a:p>
      </dsp:txBody>
      <dsp:txXfrm>
        <a:off x="3125597" y="1749726"/>
        <a:ext cx="1230693" cy="615346"/>
      </dsp:txXfrm>
    </dsp:sp>
    <dsp:sp modelId="{D34B8368-6111-4342-B30D-01E7C3ABF637}">
      <dsp:nvSpPr>
        <dsp:cNvPr id="0" name=""/>
        <dsp:cNvSpPr/>
      </dsp:nvSpPr>
      <dsp:spPr>
        <a:xfrm>
          <a:off x="2817923" y="2623519"/>
          <a:ext cx="1230693" cy="6153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развязка</a:t>
          </a:r>
        </a:p>
      </dsp:txBody>
      <dsp:txXfrm>
        <a:off x="2817923" y="2623519"/>
        <a:ext cx="1230693" cy="615346"/>
      </dsp:txXfrm>
    </dsp:sp>
    <dsp:sp modelId="{6059561B-BE9A-4477-BE2A-FA50CA715BA3}">
      <dsp:nvSpPr>
        <dsp:cNvPr id="0" name=""/>
        <dsp:cNvSpPr/>
      </dsp:nvSpPr>
      <dsp:spPr>
        <a:xfrm>
          <a:off x="2073353" y="3497311"/>
          <a:ext cx="1230693" cy="6153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концовка</a:t>
          </a:r>
        </a:p>
      </dsp:txBody>
      <dsp:txXfrm>
        <a:off x="2073353" y="3497311"/>
        <a:ext cx="1230693" cy="615346"/>
      </dsp:txXfrm>
    </dsp:sp>
    <dsp:sp modelId="{113C76C8-A3EA-4375-B2DE-ECEED2B6F993}">
      <dsp:nvSpPr>
        <dsp:cNvPr id="0" name=""/>
        <dsp:cNvSpPr/>
      </dsp:nvSpPr>
      <dsp:spPr>
        <a:xfrm>
          <a:off x="4614736" y="875933"/>
          <a:ext cx="1230693" cy="6153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события</a:t>
          </a:r>
        </a:p>
      </dsp:txBody>
      <dsp:txXfrm>
        <a:off x="4614736" y="875933"/>
        <a:ext cx="1230693" cy="615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277C6-9EEA-4030-B9C7-CEF87826F31A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D0490-46AC-4C8C-9283-2B1D1289A3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939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9033-02D6-4CA6-B826-51A37DA59691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0346-9B23-4E3E-96BE-038A2B699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9033-02D6-4CA6-B826-51A37DA59691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0346-9B23-4E3E-96BE-038A2B699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9033-02D6-4CA6-B826-51A37DA59691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0346-9B23-4E3E-96BE-038A2B699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DEE1D9A-AC36-48E5-BAFF-06D7007BB8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9033-02D6-4CA6-B826-51A37DA59691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0346-9B23-4E3E-96BE-038A2B699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9033-02D6-4CA6-B826-51A37DA59691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0346-9B23-4E3E-96BE-038A2B699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9033-02D6-4CA6-B826-51A37DA59691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0346-9B23-4E3E-96BE-038A2B699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9033-02D6-4CA6-B826-51A37DA59691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0346-9B23-4E3E-96BE-038A2B699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9033-02D6-4CA6-B826-51A37DA59691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0346-9B23-4E3E-96BE-038A2B699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9033-02D6-4CA6-B826-51A37DA59691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0346-9B23-4E3E-96BE-038A2B699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9033-02D6-4CA6-B826-51A37DA59691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0346-9B23-4E3E-96BE-038A2B699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9033-02D6-4CA6-B826-51A37DA59691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73F0346-9B23-4E3E-96BE-038A2B699A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849033-02D6-4CA6-B826-51A37DA59691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3F0346-9B23-4E3E-96BE-038A2B699A5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043.radikal.ru/1101/e0/de09e187431c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lga2901l.narod.ru/skazkoterap.html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fotodizayn.ru/_nw/19/83928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8712" cy="68460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3454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3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3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9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Сказкотерапия - инновационный метод      </a:t>
            </a:r>
            <a:r>
              <a:rPr lang="ru-RU" sz="6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6000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работе с детьми дошкольного возраста </a:t>
            </a:r>
            <a:r>
              <a:rPr lang="ru-RU" sz="49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9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9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572008"/>
            <a:ext cx="7387996" cy="176645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500" dirty="0" smtClean="0"/>
              <a:t>Подготовила воспитатель</a:t>
            </a:r>
          </a:p>
          <a:p>
            <a:pPr algn="ctr"/>
            <a:r>
              <a:rPr lang="ru-RU" sz="3500" dirty="0" smtClean="0"/>
              <a:t>МБДОУ №</a:t>
            </a:r>
            <a:r>
              <a:rPr lang="ru-RU" sz="3500" dirty="0" smtClean="0"/>
              <a:t>45</a:t>
            </a:r>
            <a:r>
              <a:rPr lang="ru-RU" sz="3500" dirty="0" smtClean="0"/>
              <a:t> </a:t>
            </a:r>
            <a:r>
              <a:rPr lang="ru-RU" sz="3500" dirty="0" smtClean="0"/>
              <a:t>«Солнышко»</a:t>
            </a:r>
          </a:p>
          <a:p>
            <a:pPr algn="ctr"/>
            <a:r>
              <a:rPr lang="ru-RU" sz="3500" dirty="0" smtClean="0"/>
              <a:t>Семенова </a:t>
            </a:r>
            <a:r>
              <a:rPr lang="ru-RU" sz="3500" dirty="0" smtClean="0"/>
              <a:t> </a:t>
            </a:r>
            <a:r>
              <a:rPr lang="ru-RU" sz="3500" dirty="0" smtClean="0"/>
              <a:t>Л</a:t>
            </a:r>
            <a:r>
              <a:rPr lang="ru-RU" sz="3500" dirty="0" smtClean="0"/>
              <a:t>.В. </a:t>
            </a:r>
            <a:endParaRPr lang="ru-RU" sz="3500" dirty="0" smtClean="0"/>
          </a:p>
          <a:p>
            <a:pPr algn="ctr"/>
            <a:endParaRPr lang="ru-RU" sz="4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/>
              <a:t>      </a:t>
            </a:r>
            <a:r>
              <a:rPr lang="ru-RU" dirty="0" smtClean="0"/>
              <a:t>Рассказывание сказки.</a:t>
            </a:r>
          </a:p>
          <a:p>
            <a:r>
              <a:rPr lang="ru-RU" dirty="0" smtClean="0"/>
              <a:t>      Рисование сказки.</a:t>
            </a:r>
          </a:p>
          <a:p>
            <a:r>
              <a:rPr lang="ru-RU" dirty="0" smtClean="0"/>
              <a:t>      </a:t>
            </a:r>
            <a:r>
              <a:rPr lang="ru-RU" dirty="0" err="1" smtClean="0"/>
              <a:t>Сказкотерапевтическая</a:t>
            </a:r>
            <a:r>
              <a:rPr lang="ru-RU" dirty="0" smtClean="0"/>
              <a:t> диагностика.</a:t>
            </a:r>
          </a:p>
          <a:p>
            <a:r>
              <a:rPr lang="ru-RU" dirty="0" smtClean="0"/>
              <a:t>      Сочинение сказки.</a:t>
            </a:r>
          </a:p>
          <a:p>
            <a:r>
              <a:rPr lang="ru-RU" dirty="0" smtClean="0"/>
              <a:t>      Изготовление кукол.</a:t>
            </a:r>
          </a:p>
          <a:p>
            <a:r>
              <a:rPr lang="ru-RU" dirty="0" smtClean="0"/>
              <a:t>      Постановка сказки.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    При чтении или рассказывании должны передаваться подлинные эмоции и чувства;</a:t>
            </a:r>
          </a:p>
          <a:p>
            <a:r>
              <a:rPr lang="ru-RU" dirty="0" smtClean="0"/>
              <a:t>    Во время чтения или рассказывания следует расположиться перед ребенком так, чтобы он мог видеть лицо психолога и наблюдать за жестами, мимикой, выражением его глаз, обмениваться с ним взглядами;</a:t>
            </a:r>
          </a:p>
          <a:p>
            <a:r>
              <a:rPr lang="ru-RU" dirty="0" smtClean="0"/>
              <a:t>       Нельзя допускать затянувшихся пауз.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1.  Сказка должна быть в чем-то идентичной проблеме ребенка, но ни в коем случае не иметь с ней прямого сходства.</a:t>
            </a:r>
          </a:p>
          <a:p>
            <a:pPr>
              <a:buNone/>
            </a:pPr>
            <a:r>
              <a:rPr lang="ru-RU" dirty="0" smtClean="0"/>
              <a:t>2.  Сказка должна предлагать замещающий опыт, используя который ребенок может сделать новый выбор при решении своей проблемы. Либо в этом должен помочь психолог.</a:t>
            </a:r>
          </a:p>
          <a:p>
            <a:pPr>
              <a:buNone/>
            </a:pPr>
            <a:r>
              <a:rPr lang="ru-RU" dirty="0" smtClean="0"/>
              <a:t>3.  Сказочный сюжет должен разворачиваться в определенной последовательности:</a:t>
            </a:r>
          </a:p>
          <a:p>
            <a:pPr>
              <a:buNone/>
            </a:pPr>
            <a:r>
              <a:rPr lang="ru-RU" dirty="0" smtClean="0"/>
              <a:t>   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xfrm>
            <a:off x="2483768" y="548680"/>
            <a:ext cx="4956149" cy="648072"/>
          </a:xfrm>
          <a:prstGeom prst="flowChartAlternateProcess">
            <a:avLst/>
          </a:prstGeom>
          <a:gradFill flip="none" rotWithShape="1">
            <a:gsLst>
              <a:gs pos="0">
                <a:srgbClr val="04A40C">
                  <a:tint val="66000"/>
                  <a:satMod val="160000"/>
                </a:srgbClr>
              </a:gs>
              <a:gs pos="50000">
                <a:srgbClr val="04A40C">
                  <a:tint val="44500"/>
                  <a:satMod val="160000"/>
                </a:srgbClr>
              </a:gs>
              <a:gs pos="100000">
                <a:srgbClr val="04A40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Композиция </a:t>
            </a:r>
            <a:r>
              <a:rPr lang="ru-RU" sz="4000" b="1" dirty="0" smtClean="0">
                <a:solidFill>
                  <a:srgbClr val="FF0000"/>
                </a:solidFill>
              </a:rPr>
              <a:t>сказки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755576" y="1628800"/>
          <a:ext cx="7481888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http://pics.kz/s2/5e/93/79/5e9379c089f07847c0150300027d6a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38790" y="4214818"/>
            <a:ext cx="2952770" cy="221457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nimBg="1"/>
      <p:bldGraphic spid="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1nsk.ru/data/foto/12/600/89e29a0f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4430" y="1484784"/>
            <a:ext cx="5299569" cy="4592961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96518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Жили-были …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В </a:t>
            </a:r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некотором царстве, </a:t>
            </a:r>
          </a:p>
          <a:p>
            <a:pPr marL="514350" indent="-514350">
              <a:buNone/>
            </a:pPr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в некотором государстве…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Между небом и землёй…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Давным-давно…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За далёкими полями,    </a:t>
            </a:r>
          </a:p>
          <a:p>
            <a:pPr marL="514350" indent="-514350">
              <a:buNone/>
            </a:pPr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за глубокими морями,</a:t>
            </a:r>
          </a:p>
          <a:p>
            <a:pPr marL="514350" indent="-514350">
              <a:buNone/>
            </a:pPr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за высокими горами…</a:t>
            </a:r>
          </a:p>
          <a:p>
            <a:pPr marL="514350" indent="-514350">
              <a:buClr>
                <a:srgbClr val="7030A0"/>
              </a:buClr>
              <a:buFont typeface="+mj-lt"/>
              <a:buAutoNum type="arabicPeriod" startAt="6"/>
            </a:pPr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За тридевять земель – в тридесятом государстве…</a:t>
            </a:r>
            <a:endParaRPr lang="ru-RU" sz="2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771800" y="476672"/>
            <a:ext cx="3816424" cy="1298377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</a:rPr>
              <a:t>ЗАЧИН</a:t>
            </a:r>
            <a:endParaRPr lang="ru-RU" sz="5400" b="1" cap="all" spc="0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glow rad="101600">
                  <a:srgbClr val="FF0000">
                    <a:alpha val="60000"/>
                  </a:srgbClr>
                </a:glow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Что сделали дальше?</a:t>
            </a:r>
            <a:endParaRPr lang="ru-RU" sz="6600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7826" name="Picture 2" descr="http://i043.radikal.ru/1101/e0/de09e187431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844824"/>
            <a:ext cx="5549348" cy="453008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://stat18.privet.ru/lr/0a24860ece24f7db02fc720fc4b784d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221088"/>
            <a:ext cx="3140873" cy="242088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Чем дело кончилось?</a:t>
            </a:r>
            <a:endParaRPr lang="ru-RU" sz="5400" b="1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3014" name="Picture 6" descr="http://img1.liveinternet.ru/images/attach/c/8/100/73/100073355_4769213_4069632_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0540" y="2420888"/>
            <a:ext cx="2705070" cy="199852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3016" name="Picture 8" descr="http://www.siapress.ru/images/news/main/202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04864"/>
            <a:ext cx="2760958" cy="2082551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43018" name="Picture 10" descr="http://photos.lifeisphoto.ru/87/0/879678.jpg"/>
          <p:cNvPicPr>
            <a:picLocks noChangeAspect="1" noChangeArrowheads="1"/>
          </p:cNvPicPr>
          <p:nvPr/>
        </p:nvPicPr>
        <p:blipFill>
          <a:blip r:embed="rId5" cstate="print"/>
          <a:srcRect l="9167" t="19417" r="16666"/>
          <a:stretch>
            <a:fillRect/>
          </a:stretch>
        </p:blipFill>
        <p:spPr bwMode="auto">
          <a:xfrm>
            <a:off x="2843808" y="4221087"/>
            <a:ext cx="3126877" cy="233284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3020" name="Picture 12" descr="http://www.teremok.in/images/Slovo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2276872"/>
            <a:ext cx="2808312" cy="2106234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43022" name="Picture 14" descr="http://audioskazki.net/wp-content/gallery/rus_skazki/gusi_lebedi/00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2132856"/>
            <a:ext cx="1753412" cy="224787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3024" name="Picture 16" descr="http://img01.chitalnya.ru/upload2/306/8014605203643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24976" y="404664"/>
            <a:ext cx="2176158" cy="16354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3026" name="Picture 18" descr="http://www.teremok.in/narodn_skazki/russkie_skazki/images/serebr_blujdse2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4149080"/>
            <a:ext cx="2987824" cy="232876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736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 в процессе рассказывания сказки достигается за счет того, что: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450114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r>
              <a:rPr lang="ru-RU" b="1" dirty="0" smtClean="0"/>
              <a:t>Образный мир сказок позволяет ребенку идентифицировать себя с персонажем сказки. Дети в большей степени склонны идентифицировать себя с животными, нежели с людьми.</a:t>
            </a:r>
            <a:endParaRPr lang="ru-RU" dirty="0"/>
          </a:p>
        </p:txBody>
      </p:sp>
      <p:pic>
        <p:nvPicPr>
          <p:cNvPr id="1028" name="Picture 4" descr="http://img0.liveinternet.ru/images/attach/c/2/64/275/64275320_1285003055_21594_145455_SweetAng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42852"/>
            <a:ext cx="4952988" cy="344247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b="1" dirty="0" smtClean="0"/>
              <a:t>Ребенок объединяет свои мысли и переживания с мыслями и переживаниями персонажа рассказываемой сказки и рассказывает о них.</a:t>
            </a:r>
            <a:endParaRPr lang="ru-RU" dirty="0" smtClean="0"/>
          </a:p>
          <a:p>
            <a:r>
              <a:rPr lang="ru-RU" b="1" dirty="0" smtClean="0"/>
              <a:t> Предлагаемые ребенком ответы на вопросы взрослого позволяют сделать заключение об актуальном эмоциональном состоянии ребенка и его фантазиях по поводу дальнейшего развития ситуации.</a:t>
            </a:r>
            <a:endParaRPr lang="ru-RU" dirty="0"/>
          </a:p>
        </p:txBody>
      </p:sp>
      <p:pic>
        <p:nvPicPr>
          <p:cNvPr id="4" name="Picture 4" descr="http://img0.liveinternet.ru/images/attach/c/2/64/275/64275320_1285003055_21594_145455_SweetAng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0"/>
            <a:ext cx="4233500" cy="294241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Типология сказок: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Сказки художественные</a:t>
            </a:r>
            <a:r>
              <a:rPr lang="ru-RU" dirty="0" smtClean="0"/>
              <a:t> </a:t>
            </a:r>
          </a:p>
          <a:p>
            <a:r>
              <a:rPr lang="ru-RU" b="1" dirty="0" smtClean="0"/>
              <a:t>Народные сказки</a:t>
            </a:r>
            <a:r>
              <a:rPr lang="ru-RU" dirty="0" smtClean="0"/>
              <a:t> </a:t>
            </a:r>
          </a:p>
          <a:p>
            <a:r>
              <a:rPr lang="ru-RU" b="1" dirty="0" smtClean="0"/>
              <a:t>Авторские художественные сказки</a:t>
            </a:r>
            <a:r>
              <a:rPr lang="ru-RU" dirty="0" smtClean="0"/>
              <a:t> </a:t>
            </a:r>
          </a:p>
          <a:p>
            <a:r>
              <a:rPr lang="ru-RU" b="1" dirty="0" smtClean="0"/>
              <a:t>Дидактические сказки</a:t>
            </a:r>
            <a:r>
              <a:rPr lang="ru-RU" dirty="0" smtClean="0"/>
              <a:t> </a:t>
            </a:r>
          </a:p>
          <a:p>
            <a:r>
              <a:rPr lang="ru-RU" b="1" dirty="0" err="1" smtClean="0"/>
              <a:t>Психокоррекционные</a:t>
            </a:r>
            <a:r>
              <a:rPr lang="ru-RU" b="1" dirty="0" smtClean="0"/>
              <a:t> сказки</a:t>
            </a:r>
            <a:endParaRPr lang="ru-RU" dirty="0" smtClean="0"/>
          </a:p>
          <a:p>
            <a:r>
              <a:rPr lang="ru-RU" b="1" dirty="0" smtClean="0"/>
              <a:t>Психотерапевтические сказки</a:t>
            </a: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g-fotki.yandex.ru/get/4714/37614396.114/0_60daf_9ce89d9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7214"/>
            <a:ext cx="9143999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916832"/>
            <a:ext cx="5760640" cy="4708230"/>
          </a:xfrm>
          <a:prstGeom prst="flowChartAlternateProcess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3200" dirty="0" smtClean="0"/>
              <a:t> </a:t>
            </a:r>
          </a:p>
          <a:p>
            <a:pPr lvl="1">
              <a:buNone/>
            </a:pPr>
            <a:r>
              <a:rPr lang="ru-RU" sz="3000" dirty="0" smtClean="0"/>
              <a:t>воспитание, образование, развитие личности и коррекция поведения </a:t>
            </a:r>
          </a:p>
          <a:p>
            <a:pPr lvl="1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glow rad="63500">
                  <a:srgbClr val="FF0000"/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://www.forsfortuna.com/uploads/posts/2009-05/1242847672_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288" y="-857280"/>
            <a:ext cx="11287204" cy="828680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34928"/>
            <a:ext cx="8229600" cy="822305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/>
              <a:t>"</a:t>
            </a:r>
            <a:endParaRPr lang="ru-RU" sz="32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928670"/>
            <a:ext cx="6786610" cy="592933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СПИСОК ЛИТЕРАТУРЫ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1.   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Вачков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И.В. Сказкотерапия. Развитие самосознания через психологическую сказку. – М.: Ось- 89, 2007. -144 с.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    Гребенщикова Л.Г. Основы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куклотерапии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Галерея кукол. – СПб.: Речь, 2007. - 80 с.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 Логинова О.И. Сказкотерапия. Электронный ресурс 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http://olga2901l.narod.ru/skazkoterap.html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4.   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Зинкевич-Евстигнеева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Т. Д. Формы и методы работы со сказками. - СПб.: Речь, 2008. – 240 с.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5.   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Зинкевич-Евстигнеева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Т. Д. Основы сказкотерапии.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6.   Киселева М.Б.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Арт-терапия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работе с детьми: Руководство для детских психологов, педагогов, врачей и специалистов, работающих с детьми. - СПб.: Речь, 2006. – 160 с.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7.    Притчи, сказки, метафоры в развитии ребенка. - СПб.: Речь, 2007. – 296 с9.   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8.Ткач Р.М. Сказкотерапия детских проблем. СПб.: Речь; М.: Сфера, 2008. - 118 с.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9.  Чех Е.В. Я сегодня злюсь. Расскажи мне сказку. – СПб.: Речь; М.: Сфера, 2009. – 144 с.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А теперь послушаем, что у нас получилось.</a:t>
            </a:r>
          </a:p>
        </p:txBody>
      </p:sp>
      <p:pic>
        <p:nvPicPr>
          <p:cNvPr id="50178" name="Picture 2" descr="http://fantik47.rusedu.net/gallery/3117/4l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68062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14" y="2500306"/>
            <a:ext cx="67151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90540"/>
            <a:ext cx="6143668" cy="6110310"/>
          </a:xfrm>
        </p:spPr>
        <p:txBody>
          <a:bodyPr>
            <a:normAutofit fontScale="77500" lnSpcReduction="20000"/>
          </a:bodyPr>
          <a:lstStyle/>
          <a:p>
            <a:pPr mar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51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sz="5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лечение сказкой»</a:t>
            </a:r>
            <a:endParaRPr lang="ru-RU" sz="51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1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Сказку   используют и психологи, и педагоги, и врачи, и каждый специалист находит в сказке тот ресурс, который помогает ему решать его профессиональные задачи.</a:t>
            </a:r>
            <a:endParaRPr lang="ru-RU" sz="41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4" descr="http://stat18.privet.ru/lr/0a24860ece24f7db02fc720fc4b784d7"/>
          <p:cNvPicPr>
            <a:picLocks noChangeAspect="1" noChangeArrowheads="1"/>
          </p:cNvPicPr>
          <p:nvPr/>
        </p:nvPicPr>
        <p:blipFill>
          <a:blip r:embed="rId2" cstate="print"/>
          <a:srcRect l="54688"/>
          <a:stretch>
            <a:fillRect/>
          </a:stretch>
        </p:blipFill>
        <p:spPr bwMode="auto">
          <a:xfrm>
            <a:off x="5500694" y="-189913"/>
            <a:ext cx="3643306" cy="7047913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428596" y="1714488"/>
            <a:ext cx="8286750" cy="4689284"/>
          </a:xfrm>
          <a:prstGeom prst="roundRect">
            <a:avLst>
              <a:gd name="adj" fmla="val 4361"/>
            </a:avLst>
          </a:prstGeom>
          <a:ln w="38100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 smtClean="0"/>
              <a:t>     Вовремя рассказанная сказка для ребенка значит столько же, сколько психологическая консультация для взрослого. Отличие только в том, что от ребенка не требуют вслух делать выводы и анализировать, что с ним происходит: работа идет на внутреннем, подсознательном </a:t>
            </a:r>
          </a:p>
          <a:p>
            <a:r>
              <a:rPr lang="ru-RU" sz="3200" b="1" dirty="0" smtClean="0"/>
              <a:t>уровне</a:t>
            </a:r>
            <a:r>
              <a:rPr lang="ru-RU" sz="3200" dirty="0" smtClean="0"/>
              <a:t> .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00100" y="571480"/>
            <a:ext cx="7769284" cy="963343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Сказкотерапия </a:t>
            </a:r>
            <a:endParaRPr lang="ru-RU" sz="4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93501" y="5723655"/>
            <a:ext cx="157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</p:txBody>
      </p:sp>
      <p:sp>
        <p:nvSpPr>
          <p:cNvPr id="24" name="Прямоугольник 23"/>
          <p:cNvSpPr/>
          <p:nvPr/>
        </p:nvSpPr>
        <p:spPr>
          <a:xfrm>
            <a:off x="3094893" y="1912258"/>
            <a:ext cx="58802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0" y="0"/>
            <a:ext cx="1000100" cy="1768453"/>
          </a:xfrm>
          <a:prstGeom prst="moon">
            <a:avLst>
              <a:gd name="adj" fmla="val 50000"/>
            </a:avLst>
          </a:prstGeom>
          <a:solidFill>
            <a:srgbClr val="8064A2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142844" y="142852"/>
            <a:ext cx="1500198" cy="1714512"/>
          </a:xfrm>
          <a:prstGeom prst="moon">
            <a:avLst>
              <a:gd name="adj" fmla="val 50000"/>
            </a:avLst>
          </a:prstGeom>
          <a:solidFill>
            <a:srgbClr val="92D05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285720" y="285728"/>
            <a:ext cx="1643074" cy="1571636"/>
          </a:xfrm>
          <a:prstGeom prst="moon">
            <a:avLst>
              <a:gd name="adj" fmla="val 50000"/>
            </a:avLst>
          </a:prstGeom>
          <a:solidFill>
            <a:srgbClr val="FFC00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 rot="10800000">
            <a:off x="7643834" y="4572008"/>
            <a:ext cx="1500166" cy="2285992"/>
          </a:xfrm>
          <a:prstGeom prst="moon">
            <a:avLst>
              <a:gd name="adj" fmla="val 31393"/>
            </a:avLst>
          </a:prstGeom>
          <a:solidFill>
            <a:srgbClr val="8064A2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 rot="10800000">
            <a:off x="7500958" y="5286388"/>
            <a:ext cx="1500198" cy="1571612"/>
          </a:xfrm>
          <a:prstGeom prst="moon">
            <a:avLst>
              <a:gd name="adj" fmla="val 50000"/>
            </a:avLst>
          </a:prstGeom>
          <a:solidFill>
            <a:srgbClr val="92D05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auto">
          <a:xfrm rot="10800000">
            <a:off x="6929454" y="5500702"/>
            <a:ext cx="1785950" cy="1357298"/>
          </a:xfrm>
          <a:prstGeom prst="moon">
            <a:avLst>
              <a:gd name="adj" fmla="val 50000"/>
            </a:avLst>
          </a:prstGeom>
          <a:solidFill>
            <a:srgbClr val="FFC00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96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1928794" y="285728"/>
            <a:ext cx="5929354" cy="1143008"/>
          </a:xfrm>
          <a:prstGeom prst="roundRect">
            <a:avLst>
              <a:gd name="adj" fmla="val 16667"/>
            </a:avLst>
          </a:prstGeom>
          <a:ln w="3810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857356" y="500042"/>
            <a:ext cx="5857916" cy="557216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 работе с детьми следует учитывать следующее:  ребёнок должен чётко представлять то, что существует сказочная действительность, отличная от реальной жизни. Навык такого различения, обычно, появляется у ребенка к 3,5-4 годам.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 rot="10800000">
            <a:off x="7643834" y="4572008"/>
            <a:ext cx="1500166" cy="2285992"/>
          </a:xfrm>
          <a:prstGeom prst="moon">
            <a:avLst>
              <a:gd name="adj" fmla="val 31393"/>
            </a:avLst>
          </a:prstGeom>
          <a:solidFill>
            <a:srgbClr val="8064A2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 rot="10800000">
            <a:off x="7500958" y="5286388"/>
            <a:ext cx="1500198" cy="1571612"/>
          </a:xfrm>
          <a:prstGeom prst="moon">
            <a:avLst>
              <a:gd name="adj" fmla="val 50000"/>
            </a:avLst>
          </a:prstGeom>
          <a:solidFill>
            <a:srgbClr val="92D05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 rot="10800000">
            <a:off x="6929454" y="5500702"/>
            <a:ext cx="1785950" cy="1357298"/>
          </a:xfrm>
          <a:prstGeom prst="moon">
            <a:avLst>
              <a:gd name="adj" fmla="val 50000"/>
            </a:avLst>
          </a:prstGeom>
          <a:solidFill>
            <a:srgbClr val="FFC00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0" y="0"/>
            <a:ext cx="1000100" cy="1768453"/>
          </a:xfrm>
          <a:prstGeom prst="moon">
            <a:avLst>
              <a:gd name="adj" fmla="val 50000"/>
            </a:avLst>
          </a:prstGeom>
          <a:solidFill>
            <a:srgbClr val="8064A2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42844" y="142852"/>
            <a:ext cx="1500198" cy="1714512"/>
          </a:xfrm>
          <a:prstGeom prst="moon">
            <a:avLst>
              <a:gd name="adj" fmla="val 50000"/>
            </a:avLst>
          </a:prstGeom>
          <a:solidFill>
            <a:srgbClr val="92D05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285720" y="285728"/>
            <a:ext cx="1643074" cy="1571636"/>
          </a:xfrm>
          <a:prstGeom prst="moon">
            <a:avLst>
              <a:gd name="adj" fmla="val 50000"/>
            </a:avLst>
          </a:prstGeom>
          <a:solidFill>
            <a:srgbClr val="FFC00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58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Функции сказок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Диагностическая.</a:t>
            </a:r>
          </a:p>
          <a:p>
            <a:pPr marL="609600" indent="-60960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Терапевтическая (коррекционная).</a:t>
            </a:r>
          </a:p>
          <a:p>
            <a:pPr marL="609600" indent="-60960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Прогностическая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Сандра Кук - mihtimak - Photo.Qip.ru / id: fv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876"/>
            <a:ext cx="3162300" cy="3125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63279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Функции сказок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 диагностических целях ребёнку можно предъявить такую инструкцию: «Сочини сказку о мальчике пяти лет» или «Сочини любую сказку»; затем провести анализ сказки.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Функции сказок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инструмент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познавательного и социального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сказка позволяет в ненавязчивой форме передать ребёнку опыт поколений, моральные нормы и правила поведения в обществе, а также позволяет развить фантазию, творческое воображение, мышление, речь, внимание и память  малыша, обогатить его представления об окружающем мире.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Функции сказок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 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инструмент коррекции и терапии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сказка позволяет расширить поле сознания и поведения ребёнка, найти нестандартные, оптимальные выходы из различных ситуаций и, в конечном итоге, вернуть ребёнку гармоничное самоощущение.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2190</TotalTime>
  <Words>275</Words>
  <Application>Microsoft Office PowerPoint</Application>
  <PresentationFormat>Экран (4:3)</PresentationFormat>
  <Paragraphs>85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Constantia</vt:lpstr>
      <vt:lpstr>Monotype Corsiva</vt:lpstr>
      <vt:lpstr>Times New Roman</vt:lpstr>
      <vt:lpstr>Wingdings 2</vt:lpstr>
      <vt:lpstr>Поток</vt:lpstr>
      <vt:lpstr>      Сказкотерапия - инновационный метод      в работе с детьми дошкольного возраста  </vt:lpstr>
      <vt:lpstr>Презентация PowerPoint</vt:lpstr>
      <vt:lpstr>Презентация PowerPoint</vt:lpstr>
      <vt:lpstr>Презентация PowerPoint</vt:lpstr>
      <vt:lpstr>Презентация PowerPoint</vt:lpstr>
      <vt:lpstr>Функции сказок</vt:lpstr>
      <vt:lpstr>Функции сказок</vt:lpstr>
      <vt:lpstr>Функции сказок</vt:lpstr>
      <vt:lpstr>Функции сказок</vt:lpstr>
      <vt:lpstr>Методы</vt:lpstr>
      <vt:lpstr>УСЛОВИЯ</vt:lpstr>
      <vt:lpstr>Правила</vt:lpstr>
      <vt:lpstr>Композиция сказки</vt:lpstr>
      <vt:lpstr>Презентация PowerPoint</vt:lpstr>
      <vt:lpstr>Презентация PowerPoint</vt:lpstr>
      <vt:lpstr>Чем дело кончилось?</vt:lpstr>
      <vt:lpstr>Эффект в процессе рассказывания сказки достигается за счет того, что: </vt:lpstr>
      <vt:lpstr>Презентация PowerPoint</vt:lpstr>
      <vt:lpstr>Типология сказок: </vt:lpstr>
      <vt:lpstr>"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евгений семёнов</cp:lastModifiedBy>
  <cp:revision>106</cp:revision>
  <dcterms:created xsi:type="dcterms:W3CDTF">2013-09-16T17:49:44Z</dcterms:created>
  <dcterms:modified xsi:type="dcterms:W3CDTF">2022-01-23T18:41:55Z</dcterms:modified>
</cp:coreProperties>
</file>