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5754BB6-A6FA-40E5-8B20-96DB2B9CD924}">
          <p14:sldIdLst/>
        </p14:section>
        <p14:section name="Раздел без заголовка" id="{68B8A865-CF94-4DEC-ACC8-CB1C30A9AAF9}">
          <p14:sldIdLst>
            <p14:sldId id="256"/>
            <p14:sldId id="257"/>
            <p14:sldId id="258"/>
            <p14:sldId id="260"/>
            <p14:sldId id="261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8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5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2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4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4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0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7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6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57BC-C96E-4CD1-867D-9100076D20B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9B06-0D9E-42F7-96DF-35C9C148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0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1556792"/>
            <a:ext cx="7200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Мастер-класс.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Рисование с использованием конструктора ЛЕГО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«Цветочная поляна»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653136"/>
            <a:ext cx="48245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ctr"/>
            <a:r>
              <a:rPr lang="ru-RU" sz="2800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Щербак С.В.</a:t>
            </a:r>
            <a:endParaRPr lang="ru-RU" sz="2800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9" y="-3902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Pictures\2018-11-19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0" y="2235067"/>
            <a:ext cx="3442497" cy="28803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2018-11-19\0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8"/>
          <a:stretch/>
        </p:blipFill>
        <p:spPr bwMode="auto">
          <a:xfrm>
            <a:off x="5004048" y="1610998"/>
            <a:ext cx="2952328" cy="41284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9" y="-3902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Pictures\2018-11-19\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r="3612"/>
          <a:stretch/>
        </p:blipFill>
        <p:spPr bwMode="auto">
          <a:xfrm>
            <a:off x="1259632" y="328424"/>
            <a:ext cx="6119365" cy="6232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9" y="-3902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Pictures\2018-11-19\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968"/>
            <a:ext cx="4677983" cy="62373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9" y="-3902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916832"/>
            <a:ext cx="5184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участие в мастер- классе!</a:t>
            </a:r>
            <a:endParaRPr lang="ru-RU" sz="5400" b="1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" y="-39053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67687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формирование у педагогов художественно-творческих способностей через выполнение заданий с использованием интересной и необычной изобразительной техники.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6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" y="-39053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268761"/>
            <a:ext cx="74168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 пальцев рук , через использование нетрадиционной техники рисования;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интереса к различным нетрадиционным техникам рисования;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творческих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способностей;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формирование у педагогов умений организовывать совместную творческую деятельность с детьми через использование нетрадиционных техник рисования.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" y="-39053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412777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Коллаж              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                  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9" y="0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9" y="1844824"/>
            <a:ext cx="6192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-рисование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53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" y="-39053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34076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\Pictures\2018-11-19\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37" y="2005194"/>
            <a:ext cx="6709563" cy="44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63" y="-39053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Pictures\2018-11-19\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3"/>
          <a:stretch/>
        </p:blipFill>
        <p:spPr bwMode="auto">
          <a:xfrm>
            <a:off x="124286" y="332656"/>
            <a:ext cx="3109545" cy="2592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Pictures\2018-11-19\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/>
          <a:stretch/>
        </p:blipFill>
        <p:spPr bwMode="auto">
          <a:xfrm>
            <a:off x="3233831" y="1767979"/>
            <a:ext cx="3384376" cy="29859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Pictures\2018-11-19\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r="35369" b="5130"/>
          <a:stretch/>
        </p:blipFill>
        <p:spPr bwMode="auto">
          <a:xfrm>
            <a:off x="5981984" y="3520225"/>
            <a:ext cx="3194060" cy="30432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59" y="-3902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Pictures\2018-11-19\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30976" r="17094"/>
          <a:stretch/>
        </p:blipFill>
        <p:spPr bwMode="auto">
          <a:xfrm>
            <a:off x="0" y="317750"/>
            <a:ext cx="2987824" cy="32149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Pictures\2018-11-19\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31801" r="22486"/>
          <a:stretch/>
        </p:blipFill>
        <p:spPr bwMode="auto">
          <a:xfrm>
            <a:off x="2816477" y="1661554"/>
            <a:ext cx="2940599" cy="30309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Pictures\2018-11-19\0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/>
          <a:stretch/>
        </p:blipFill>
        <p:spPr bwMode="auto">
          <a:xfrm>
            <a:off x="5585728" y="3079960"/>
            <a:ext cx="3168353" cy="31873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700_FO82981171_5dbe32b8059a01135c8b5edc50333e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35"/>
            <a:ext cx="9292659" cy="68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Pictures\2018-11-19\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3179"/>
          <a:stretch/>
        </p:blipFill>
        <p:spPr bwMode="auto">
          <a:xfrm>
            <a:off x="2234061" y="764704"/>
            <a:ext cx="4824536" cy="57910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17</cp:revision>
  <dcterms:created xsi:type="dcterms:W3CDTF">2018-11-18T14:01:00Z</dcterms:created>
  <dcterms:modified xsi:type="dcterms:W3CDTF">2022-10-14T13:51:06Z</dcterms:modified>
</cp:coreProperties>
</file>