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5" r:id="rId2"/>
    <p:sldId id="256" r:id="rId3"/>
    <p:sldId id="258" r:id="rId4"/>
    <p:sldId id="276" r:id="rId5"/>
    <p:sldId id="277" r:id="rId6"/>
    <p:sldId id="259" r:id="rId7"/>
    <p:sldId id="260" r:id="rId8"/>
    <p:sldId id="266" r:id="rId9"/>
    <p:sldId id="261" r:id="rId10"/>
    <p:sldId id="267" r:id="rId11"/>
    <p:sldId id="262" r:id="rId12"/>
    <p:sldId id="268" r:id="rId13"/>
    <p:sldId id="269" r:id="rId14"/>
    <p:sldId id="270" r:id="rId15"/>
    <p:sldId id="271" r:id="rId16"/>
    <p:sldId id="273" r:id="rId17"/>
    <p:sldId id="274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466AC-FDA7-44D9-BBF8-66B05AA9B3EA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</dgm:pt>
    <dgm:pt modelId="{2ACA4ED7-096D-43AC-B18E-39B875155BDD}">
      <dgm:prSet phldrT="[Текст]"/>
      <dgm:spPr/>
      <dgm:t>
        <a:bodyPr/>
        <a:lstStyle/>
        <a:p>
          <a:endParaRPr lang="ru-RU" dirty="0"/>
        </a:p>
      </dgm:t>
    </dgm:pt>
    <dgm:pt modelId="{02891376-8340-4DBC-82E6-AE9AE3E4172E}" type="parTrans" cxnId="{817737EF-D2FE-4B1D-96D3-F99BD53B91F9}">
      <dgm:prSet/>
      <dgm:spPr/>
      <dgm:t>
        <a:bodyPr/>
        <a:lstStyle/>
        <a:p>
          <a:endParaRPr lang="ru-RU"/>
        </a:p>
      </dgm:t>
    </dgm:pt>
    <dgm:pt modelId="{FCFAACFF-F6DF-4840-8F5F-3255D7ABC2BA}" type="sibTrans" cxnId="{817737EF-D2FE-4B1D-96D3-F99BD53B91F9}">
      <dgm:prSet/>
      <dgm:spPr/>
      <dgm:t>
        <a:bodyPr/>
        <a:lstStyle/>
        <a:p>
          <a:endParaRPr lang="ru-RU"/>
        </a:p>
      </dgm:t>
    </dgm:pt>
    <dgm:pt modelId="{714E261C-CEE2-487B-BA13-DA4849C885A4}" type="pres">
      <dgm:prSet presAssocID="{506466AC-FDA7-44D9-BBF8-66B05AA9B3EA}" presName="Name0" presStyleCnt="0">
        <dgm:presLayoutVars>
          <dgm:dir/>
          <dgm:resizeHandles val="exact"/>
        </dgm:presLayoutVars>
      </dgm:prSet>
      <dgm:spPr/>
    </dgm:pt>
    <dgm:pt modelId="{87DCA256-2266-4470-81E5-75B5F7C49B41}" type="pres">
      <dgm:prSet presAssocID="{2ACA4ED7-096D-43AC-B18E-39B875155BDD}" presName="compNode" presStyleCnt="0"/>
      <dgm:spPr/>
    </dgm:pt>
    <dgm:pt modelId="{8755F18F-33E9-4504-8EC8-00032DC16DBF}" type="pres">
      <dgm:prSet presAssocID="{2ACA4ED7-096D-43AC-B18E-39B875155BDD}" presName="pictRect" presStyleLbl="node1" presStyleIdx="0" presStyleCnt="1" custScaleX="183625" custScaleY="208149" custLinFactNeighborX="2251" custLinFactNeighborY="358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816B94B-2552-488D-9E0D-1F09827AD293}" type="pres">
      <dgm:prSet presAssocID="{2ACA4ED7-096D-43AC-B18E-39B875155BDD}" presName="textRect" presStyleLbl="revTx" presStyleIdx="0" presStyleCnt="1">
        <dgm:presLayoutVars>
          <dgm:bulletEnabled val="1"/>
        </dgm:presLayoutVars>
      </dgm:prSet>
      <dgm:spPr/>
    </dgm:pt>
  </dgm:ptLst>
  <dgm:cxnLst>
    <dgm:cxn modelId="{4520BC14-809B-4AC5-AC89-78087FF535A3}" type="presOf" srcId="{2ACA4ED7-096D-43AC-B18E-39B875155BDD}" destId="{6816B94B-2552-488D-9E0D-1F09827AD293}" srcOrd="0" destOrd="0" presId="urn:microsoft.com/office/officeart/2005/8/layout/pList1"/>
    <dgm:cxn modelId="{5580EECD-1313-40DC-A9DD-EA7BA58C684C}" type="presOf" srcId="{506466AC-FDA7-44D9-BBF8-66B05AA9B3EA}" destId="{714E261C-CEE2-487B-BA13-DA4849C885A4}" srcOrd="0" destOrd="0" presId="urn:microsoft.com/office/officeart/2005/8/layout/pList1"/>
    <dgm:cxn modelId="{817737EF-D2FE-4B1D-96D3-F99BD53B91F9}" srcId="{506466AC-FDA7-44D9-BBF8-66B05AA9B3EA}" destId="{2ACA4ED7-096D-43AC-B18E-39B875155BDD}" srcOrd="0" destOrd="0" parTransId="{02891376-8340-4DBC-82E6-AE9AE3E4172E}" sibTransId="{FCFAACFF-F6DF-4840-8F5F-3255D7ABC2BA}"/>
    <dgm:cxn modelId="{CF70E3F9-B4C5-420F-946F-23623475838C}" type="presParOf" srcId="{714E261C-CEE2-487B-BA13-DA4849C885A4}" destId="{87DCA256-2266-4470-81E5-75B5F7C49B41}" srcOrd="0" destOrd="0" presId="urn:microsoft.com/office/officeart/2005/8/layout/pList1"/>
    <dgm:cxn modelId="{78595103-5B28-4315-A605-2B0058855DD9}" type="presParOf" srcId="{87DCA256-2266-4470-81E5-75B5F7C49B41}" destId="{8755F18F-33E9-4504-8EC8-00032DC16DBF}" srcOrd="0" destOrd="0" presId="urn:microsoft.com/office/officeart/2005/8/layout/pList1"/>
    <dgm:cxn modelId="{7FF63BCB-7E03-4816-8F97-0E361735EDEA}" type="presParOf" srcId="{87DCA256-2266-4470-81E5-75B5F7C49B41}" destId="{6816B94B-2552-488D-9E0D-1F09827AD29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5F18F-33E9-4504-8EC8-00032DC16DBF}">
      <dsp:nvSpPr>
        <dsp:cNvPr id="0" name=""/>
        <dsp:cNvSpPr/>
      </dsp:nvSpPr>
      <dsp:spPr>
        <a:xfrm>
          <a:off x="57042" y="3042"/>
          <a:ext cx="5343557" cy="4173421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6B94B-2552-488D-9E0D-1F09827AD293}">
      <dsp:nvSpPr>
        <dsp:cNvPr id="0" name=""/>
        <dsp:cNvSpPr/>
      </dsp:nvSpPr>
      <dsp:spPr>
        <a:xfrm>
          <a:off x="1245280" y="3090740"/>
          <a:ext cx="2910038" cy="1079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0" numCol="1" spcCol="1270" anchor="t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100" kern="1200" dirty="0"/>
        </a:p>
      </dsp:txBody>
      <dsp:txXfrm>
        <a:off x="1245280" y="3090740"/>
        <a:ext cx="2910038" cy="1079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43DF6-CF24-4CF6-8235-E293F81E84C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89E53-DBDB-4A55-915D-E8927C604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84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8F66D-8AD8-4B46-8C73-C4A21C7335EB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1CB47-A71C-4804-8EEA-A570CFFDB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304759-DE70-4198-8A7B-9CE7D171540E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A2765B-5E84-48AF-AED9-561C7C1A9CEA}"/>
              </a:ext>
            </a:extLst>
          </p:cNvPr>
          <p:cNvSpPr/>
          <p:nvPr/>
        </p:nvSpPr>
        <p:spPr>
          <a:xfrm>
            <a:off x="1331640" y="2204864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гостях у </a:t>
            </a:r>
            <a:r>
              <a:rPr lang="ru-RU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пингвиненка</a:t>
            </a:r>
            <a:r>
              <a:rPr lang="ru-RU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ЛОЛО»</a:t>
            </a:r>
          </a:p>
        </p:txBody>
      </p:sp>
      <p:sp>
        <p:nvSpPr>
          <p:cNvPr id="4" name="Скругленный прямоугольник 10">
            <a:extLst>
              <a:ext uri="{FF2B5EF4-FFF2-40B4-BE49-F238E27FC236}">
                <a16:creationId xmlns:a16="http://schemas.microsoft.com/office/drawing/2014/main" id="{96BAD608-9C38-4BFB-8976-E616071CE7E5}"/>
              </a:ext>
            </a:extLst>
          </p:cNvPr>
          <p:cNvSpPr/>
          <p:nvPr/>
        </p:nvSpPr>
        <p:spPr>
          <a:xfrm>
            <a:off x="467544" y="4077072"/>
            <a:ext cx="2520280" cy="2088232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7DCFC1-30EA-4211-987A-4CCAADFE11E1}"/>
              </a:ext>
            </a:extLst>
          </p:cNvPr>
          <p:cNvSpPr/>
          <p:nvPr/>
        </p:nvSpPr>
        <p:spPr>
          <a:xfrm>
            <a:off x="5940152" y="5517232"/>
            <a:ext cx="3203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№ 45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Щербак С.Б.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08750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434451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effectLst/>
              </a:rPr>
              <a:t> </a:t>
            </a:r>
            <a:r>
              <a:rPr lang="ru-RU" sz="3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Самый большой среди китов –синий кит. Синий кит – самое крупное животное планеты. Длина его тела составляет более 30 метров..</a:t>
            </a:r>
            <a:br>
              <a:rPr lang="ru-RU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55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3508" y="25914"/>
            <a:ext cx="7851648" cy="864096"/>
          </a:xfrm>
        </p:spPr>
        <p:txBody>
          <a:bodyPr/>
          <a:lstStyle/>
          <a:p>
            <a:r>
              <a:rPr lang="ru-RU" dirty="0"/>
              <a:t>Морской слон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676" y="940553"/>
            <a:ext cx="4320480" cy="2520280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8204" y="0"/>
            <a:ext cx="7851648" cy="86409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Тюлень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79712" y="3356992"/>
            <a:ext cx="7851648" cy="86409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Морской леопард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5373216"/>
            <a:ext cx="1872208" cy="1368152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Скругленный прямоугольник 11"/>
          <p:cNvSpPr/>
          <p:nvPr/>
        </p:nvSpPr>
        <p:spPr>
          <a:xfrm>
            <a:off x="2483768" y="4221088"/>
            <a:ext cx="4896544" cy="2416439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3280" y="940553"/>
            <a:ext cx="4074704" cy="2520280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851648" cy="50405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Антарктиде нет четвероногих обитателей. Это территория ластоногих и китообразных. Тюлени-самый распространённый вид животного. Длина тела взрослого тюленя в среднем составляет 2-2,5 м. Тюлени каждый год в начале весны переживают процесс линьки, меняя цвет меха с серебристо-серого на серовато-коричневый с немногочисленными светлыми пятнами.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381328"/>
            <a:ext cx="7854696" cy="17526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8367064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8067799" cy="494488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Самым крупным представителем среди тюленей является южный морской слон, длина тела которого доходит до 6.5 м, а вес до 3.5 т. Большинство видов питаются рыбой, ракообразными, моллюсками. Но есть и исключения. Морской леопард – крупный тюлень, вес которого достигает 500кг –  хищник. Он представляет большую опасность для пингвинов.</a:t>
            </a:r>
            <a:br>
              <a:rPr lang="ru-RU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89876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Морской котик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5157192"/>
            <a:ext cx="1824575" cy="1512168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2000" b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2267744" y="1844824"/>
            <a:ext cx="4680520" cy="3016698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4017802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48" y="2904500"/>
            <a:ext cx="78516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0778475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34481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Пальчиковая гимнастика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412776"/>
            <a:ext cx="7344816" cy="5184576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1350389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0518" y="260648"/>
            <a:ext cx="4320480" cy="655272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 три пингвина.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Пик, Пак,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и дружно жили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Пик, Пак,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Как-то утром на рыбалку.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Пик, Пак,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Зашагали вперевалку.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Пик, Пак,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Наловили много рыбы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Пик, Пак,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еще поймать могли бы.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Пик, Пак,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Съели дружно все до крошки.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Пик, Пак,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Кроме маленькой рыбешки.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Пик, Пак,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бросилися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драку,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Пик, Пак,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Учинив большую свалку.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Пик, Пак,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жить все время дружно,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Пик, Пак,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Уступать друг другу нужно,</a:t>
            </a:r>
            <a:endParaRPr lang="en-US" sz="1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Пик, Пак,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459097" y="260648"/>
            <a:ext cx="4536504" cy="655272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Хлопки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Удары по столу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Ладошка «моет» ладошку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Удары по столу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Хлопки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Удары по столу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Ладошки «шагают»-«шлепают» по столу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Удары по столу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Вращение кистей рук к себе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Удары по столу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Вращение кистей рук от себя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Удары по столу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Хлопки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Удары по столу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Хлопки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Удары по столу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Удары кулачками друг о друга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Хлопки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Удары кулачками о стол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Хлопки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Ладошка «моет» ладошку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Хлопки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Ладошка «моет» ладошку</a:t>
            </a:r>
          </a:p>
          <a:p>
            <a:pPr algn="ctr"/>
            <a:r>
              <a:rPr lang="ru-RU" sz="1800" b="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Хлопки</a:t>
            </a:r>
            <a:endParaRPr lang="ru-RU" sz="1800" b="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52041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648" y="536178"/>
            <a:ext cx="7851648" cy="792088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«Найди и назови лишнюю картинку»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73156136_3818013_afrikanskii_le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5732" y="4270578"/>
            <a:ext cx="3944995" cy="2399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90768" y="1533902"/>
            <a:ext cx="4074704" cy="2520280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4685733" y="1539282"/>
            <a:ext cx="3966592" cy="2520280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0768" y="4255294"/>
            <a:ext cx="4074704" cy="2401665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«Отгадай по описанию»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3531" y="1489327"/>
            <a:ext cx="3818910" cy="2160240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4571999" y="1489328"/>
            <a:ext cx="3896227" cy="2160240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Скругленный прямоугольник 11"/>
          <p:cNvSpPr/>
          <p:nvPr/>
        </p:nvSpPr>
        <p:spPr>
          <a:xfrm>
            <a:off x="179512" y="5733256"/>
            <a:ext cx="1398709" cy="963710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000" b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Скругленный прямоугольник 12"/>
          <p:cNvSpPr/>
          <p:nvPr/>
        </p:nvSpPr>
        <p:spPr>
          <a:xfrm>
            <a:off x="2277767" y="3933056"/>
            <a:ext cx="4362913" cy="2448272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080924"/>
              </p:ext>
            </p:extLst>
          </p:nvPr>
        </p:nvGraphicFramePr>
        <p:xfrm>
          <a:off x="1835696" y="1484784"/>
          <a:ext cx="54006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35896" y="420134"/>
            <a:ext cx="1974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ЛОЛО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8516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До свидания!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1429788"/>
            <a:ext cx="4076774" cy="5023547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4778"/>
            <a:ext cx="78516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Загадки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6993" y="1340768"/>
            <a:ext cx="3830951" cy="2376264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4788207" y="1340768"/>
            <a:ext cx="4049568" cy="2389609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Скругленный прямоугольник 11"/>
          <p:cNvSpPr/>
          <p:nvPr/>
        </p:nvSpPr>
        <p:spPr>
          <a:xfrm>
            <a:off x="236993" y="4104836"/>
            <a:ext cx="3882789" cy="2558375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Скругленный прямоугольник 12"/>
          <p:cNvSpPr/>
          <p:nvPr/>
        </p:nvSpPr>
        <p:spPr>
          <a:xfrm>
            <a:off x="4687328" y="4104836"/>
            <a:ext cx="4187165" cy="2565050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231619" y="163439"/>
            <a:ext cx="1398709" cy="963710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000" b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332656"/>
            <a:ext cx="7992888" cy="6192688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2774845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404664"/>
            <a:ext cx="8424936" cy="6048672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747924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5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Пингвин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1700808"/>
            <a:ext cx="7851648" cy="4752528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86779"/>
            <a:ext cx="1800200" cy="1184821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2000" b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3400" y="1680220"/>
            <a:ext cx="3966592" cy="2921496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3861048"/>
            <a:ext cx="4104456" cy="2588180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90192" y="548680"/>
            <a:ext cx="7851648" cy="86409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Чем  отличается пингвин от птицы?</a:t>
            </a:r>
            <a:r>
              <a:rPr lang="ru-RU" dirty="0"/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5373216"/>
            <a:ext cx="1872208" cy="1368152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851648" cy="41456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удивительными обитателями в Антарктиде являются пингвины – не летающие птицы, похожие на одетых во фраки людей. Все пингвины отлично плавают и ныряют. Питаются рыбой, моллюсками, кальмарами, крилем</a:t>
            </a:r>
            <a:r>
              <a:rPr lang="ru-RU" sz="1200" dirty="0">
                <a:solidFill>
                  <a:schemeClr val="bg1"/>
                </a:solidFill>
                <a:effectLst/>
              </a:rPr>
              <a:t>.</a:t>
            </a:r>
            <a:r>
              <a:rPr lang="ru-RU" sz="1200" dirty="0">
                <a:effectLst/>
              </a:rPr>
              <a:t> </a:t>
            </a:r>
            <a:br>
              <a:rPr lang="ru-RU" sz="1200" dirty="0">
                <a:effectLst/>
              </a:rPr>
            </a:b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16632"/>
            <a:ext cx="1824575" cy="1512168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2000" b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071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86409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Синий кит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8215064" cy="4176464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88640"/>
            <a:ext cx="1872208" cy="1368152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5255</TotalTime>
  <Words>436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Загадки</vt:lpstr>
      <vt:lpstr>Презентация PowerPoint</vt:lpstr>
      <vt:lpstr>Презентация PowerPoint</vt:lpstr>
      <vt:lpstr>Пингвин</vt:lpstr>
      <vt:lpstr> </vt:lpstr>
      <vt:lpstr>Самыми удивительными обитателями в Антарктиде являются пингвины – не летающие птицы, похожие на одетых во фраки людей. Все пингвины отлично плавают и ныряют. Питаются рыбой, моллюсками, кальмарами, крилем.  </vt:lpstr>
      <vt:lpstr>Синий кит</vt:lpstr>
      <vt:lpstr> Самый большой среди китов –синий кит. Синий кит – самое крупное животное планеты. Длина его тела составляет более 30 метров.. </vt:lpstr>
      <vt:lpstr>Морской слон</vt:lpstr>
      <vt:lpstr>В Антарктиде нет четвероногих обитателей. Это территория ластоногих и китообразных. Тюлени-самый распространённый вид животного. Длина тела взрослого тюленя в среднем составляет 2-2,5 м. Тюлени каждый год в начале весны переживают процесс линьки, меняя цвет меха с серебристо-серого на серовато-коричневый с немногочисленными светлыми пятнами. </vt:lpstr>
      <vt:lpstr>Самым крупным представителем среди тюленей является южный морской слон, длина тела которого доходит до 6.5 м, а вес до 3.5 т. Большинство видов питаются рыбой, ракообразными, моллюсками. Но есть и исключения. Морской леопард – крупный тюлень, вес которого достигает 500кг –  хищник. Он представляет большую опасность для пингвинов. </vt:lpstr>
      <vt:lpstr>Морской котик</vt:lpstr>
      <vt:lpstr>Физкультминутка!</vt:lpstr>
      <vt:lpstr>Пальчиковая гимнастика</vt:lpstr>
      <vt:lpstr>Презентация PowerPoint</vt:lpstr>
      <vt:lpstr>«Найди и назови лишнюю картинку»</vt:lpstr>
      <vt:lpstr>«Отгадай по описанию»</vt:lpstr>
      <vt:lpstr>До свидания!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Uaer</cp:lastModifiedBy>
  <cp:revision>68</cp:revision>
  <dcterms:created xsi:type="dcterms:W3CDTF">2014-01-10T15:24:38Z</dcterms:created>
  <dcterms:modified xsi:type="dcterms:W3CDTF">2022-10-09T13:09:22Z</dcterms:modified>
</cp:coreProperties>
</file>