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hPbH132OE5sNK5JoPVYrwP0/YK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-888" y="3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58177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0" name="Google Shape;40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6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73196" cy="1556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7200"/>
              <a:buFont typeface="Calibri"/>
              <a:buNone/>
            </a:pPr>
            <a:r>
              <a:rPr lang="ru-RU" sz="6000" b="1">
                <a:solidFill>
                  <a:srgbClr val="FFFF00"/>
                </a:solidFill>
              </a:rPr>
              <a:t>ПЕРЕЛЁТНЫЕ ПТИЦЫ</a:t>
            </a:r>
            <a:endParaRPr sz="6000" b="1">
              <a:solidFill>
                <a:srgbClr val="FFFF00"/>
              </a:solidFill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0" y="5877272"/>
            <a:ext cx="9144000" cy="980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None/>
            </a:pPr>
            <a:r>
              <a:rPr lang="ru-RU" sz="2800" b="1" dirty="0">
                <a:solidFill>
                  <a:srgbClr val="FFFF00"/>
                </a:solidFill>
              </a:rPr>
              <a:t>Подготовила воспитатель МБДОУ № </a:t>
            </a:r>
            <a:r>
              <a:rPr lang="ru-RU" sz="2800" b="1" dirty="0" smtClean="0">
                <a:solidFill>
                  <a:srgbClr val="FFFF00"/>
                </a:solidFill>
              </a:rPr>
              <a:t>45 «Солнышко» Щербак С.Б.</a:t>
            </a:r>
            <a:endParaRPr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>
            <a:spLocks noGrp="1"/>
          </p:cNvSpPr>
          <p:nvPr>
            <p:ph type="title"/>
          </p:nvPr>
        </p:nvSpPr>
        <p:spPr>
          <a:xfrm>
            <a:off x="-1488" y="404664"/>
            <a:ext cx="4355976" cy="14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Водоплавающие птицы</a:t>
            </a:r>
            <a:endParaRPr b="1"/>
          </a:p>
        </p:txBody>
      </p:sp>
      <p:pic>
        <p:nvPicPr>
          <p:cNvPr id="146" name="Google Shape;146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283968" y="188640"/>
            <a:ext cx="4760670" cy="33123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3708" y="3068960"/>
            <a:ext cx="4579065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0"/>
          <p:cNvPicPr preferRelativeResize="0"/>
          <p:nvPr/>
        </p:nvPicPr>
        <p:blipFill rotWithShape="1">
          <a:blip r:embed="rId5">
            <a:alphaModFix/>
          </a:blip>
          <a:srcRect b="11835"/>
          <a:stretch/>
        </p:blipFill>
        <p:spPr>
          <a:xfrm>
            <a:off x="5148064" y="3637251"/>
            <a:ext cx="3577862" cy="3020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1"/>
          <p:cNvSpPr txBox="1">
            <a:spLocks noGrp="1"/>
          </p:cNvSpPr>
          <p:nvPr>
            <p:ph type="title"/>
          </p:nvPr>
        </p:nvSpPr>
        <p:spPr>
          <a:xfrm>
            <a:off x="467544" y="53752"/>
            <a:ext cx="4536504" cy="1935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Сравниваем лапки у птиц</a:t>
            </a:r>
            <a:endParaRPr b="1"/>
          </a:p>
        </p:txBody>
      </p:sp>
      <p:pic>
        <p:nvPicPr>
          <p:cNvPr id="154" name="Google Shape;154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7000" t="-698" b="1"/>
          <a:stretch/>
        </p:blipFill>
        <p:spPr>
          <a:xfrm>
            <a:off x="5076056" y="188640"/>
            <a:ext cx="3864277" cy="408685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55" name="Google Shape;155;p11"/>
          <p:cNvPicPr preferRelativeResize="0"/>
          <p:nvPr/>
        </p:nvPicPr>
        <p:blipFill rotWithShape="1">
          <a:blip r:embed="rId4">
            <a:alphaModFix/>
          </a:blip>
          <a:srcRect l="21725" t="-4445"/>
          <a:stretch/>
        </p:blipFill>
        <p:spPr>
          <a:xfrm>
            <a:off x="229281" y="2780928"/>
            <a:ext cx="5796561" cy="386141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2"/>
          <p:cNvSpPr txBox="1">
            <a:spLocks noGrp="1"/>
          </p:cNvSpPr>
          <p:nvPr>
            <p:ph type="title"/>
          </p:nvPr>
        </p:nvSpPr>
        <p:spPr>
          <a:xfrm>
            <a:off x="6948264" y="404664"/>
            <a:ext cx="2180278" cy="2179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Виды птичьих лап</a:t>
            </a:r>
            <a:endParaRPr b="1"/>
          </a:p>
        </p:txBody>
      </p:sp>
      <p:pic>
        <p:nvPicPr>
          <p:cNvPr id="161" name="Google Shape;161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2201" t="7866"/>
          <a:stretch/>
        </p:blipFill>
        <p:spPr>
          <a:xfrm>
            <a:off x="539552" y="332656"/>
            <a:ext cx="6404525" cy="5832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79912" y="3429000"/>
            <a:ext cx="4824536" cy="315607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 txBox="1">
            <a:spLocks noGrp="1"/>
          </p:cNvSpPr>
          <p:nvPr>
            <p:ph type="title"/>
          </p:nvPr>
        </p:nvSpPr>
        <p:spPr>
          <a:xfrm>
            <a:off x="255859" y="116632"/>
            <a:ext cx="8856984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ru-RU" sz="3959" b="1"/>
              <a:t>Журавли, гуси , лебеди летят клином</a:t>
            </a:r>
            <a:endParaRPr sz="3959" b="1"/>
          </a:p>
        </p:txBody>
      </p:sp>
      <p:pic>
        <p:nvPicPr>
          <p:cNvPr id="168" name="Google Shape;168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27584" y="980728"/>
            <a:ext cx="7589308" cy="569198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Цапли, аисты летят шеренгой</a:t>
            </a:r>
            <a:endParaRPr b="1"/>
          </a:p>
        </p:txBody>
      </p:sp>
      <p:pic>
        <p:nvPicPr>
          <p:cNvPr id="174" name="Google Shape;174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2420888"/>
            <a:ext cx="7416824" cy="416401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75" name="Google Shape;175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19872" y="1484784"/>
            <a:ext cx="5409735" cy="177404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5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Утки, гаги летят дугой</a:t>
            </a:r>
            <a:endParaRPr b="1"/>
          </a:p>
        </p:txBody>
      </p:sp>
      <p:pic>
        <p:nvPicPr>
          <p:cNvPr id="181" name="Google Shape;181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1196752"/>
            <a:ext cx="6816209" cy="452596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82" name="Google Shape;18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76056" y="4509120"/>
            <a:ext cx="3920490" cy="221639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1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95536" y="1124743"/>
            <a:ext cx="8352928" cy="5568619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88" name="Google Shape;188;p16"/>
          <p:cNvSpPr txBox="1">
            <a:spLocks noGrp="1"/>
          </p:cNvSpPr>
          <p:nvPr>
            <p:ph type="title"/>
          </p:nvPr>
        </p:nvSpPr>
        <p:spPr>
          <a:xfrm>
            <a:off x="467544" y="11266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ru-RU" sz="3959" b="1"/>
              <a:t>Скворцы, дрозды порядка не признают, летят как попало</a:t>
            </a:r>
            <a:endParaRPr sz="3959"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1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51520" y="3164834"/>
            <a:ext cx="5544616" cy="346538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94" name="Google Shape;194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67944" y="895777"/>
            <a:ext cx="4900808" cy="326815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95" name="Google Shape;195;p17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ru-RU" sz="3959" b="1"/>
              <a:t>Крупные хищные летят в одиночку</a:t>
            </a:r>
            <a:endParaRPr sz="3959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981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"/>
          <p:cNvSpPr txBox="1"/>
          <p:nvPr/>
        </p:nvSpPr>
        <p:spPr>
          <a:xfrm>
            <a:off x="5652120" y="3238337"/>
            <a:ext cx="3168352" cy="3456384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rgbClr val="70AD47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800"/>
              <a:buFont typeface="Times New Roman"/>
              <a:buNone/>
            </a:pPr>
            <a:r>
              <a:rPr lang="ru-RU" sz="18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Встали птицы на крыло</a:t>
            </a:r>
            <a:br>
              <a:rPr lang="ru-RU" sz="18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небе хмуром загалдели</a:t>
            </a:r>
            <a:br>
              <a:rPr lang="ru-RU" sz="18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край далёкий, где тепло</a:t>
            </a:r>
            <a:br>
              <a:rPr lang="ru-RU" sz="18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Стаей длинной полетели.</a:t>
            </a:r>
            <a:br>
              <a:rPr lang="ru-RU" sz="18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Наступают холода,-</a:t>
            </a:r>
            <a:br>
              <a:rPr lang="ru-RU" sz="18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Криком птицы сообщают.</a:t>
            </a:r>
            <a:br>
              <a:rPr lang="ru-RU" sz="18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Мы летим не навсегда.</a:t>
            </a:r>
            <a:br>
              <a:rPr lang="ru-RU" sz="18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Мы вернёмся, обещаем.</a:t>
            </a:r>
            <a:br>
              <a:rPr lang="ru-RU" sz="18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До свиданья, край родной:</a:t>
            </a:r>
            <a:br>
              <a:rPr lang="ru-RU" sz="18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Улетаем! Улетаем!</a:t>
            </a:r>
            <a:br>
              <a:rPr lang="ru-RU" sz="18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 небесной пеленой</a:t>
            </a:r>
            <a:br>
              <a:rPr lang="ru-RU" sz="18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18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небе сером птицы тают. </a:t>
            </a:r>
            <a:endParaRPr sz="1800" b="1" i="0" u="none" strike="noStrike" cap="none">
              <a:solidFill>
                <a:srgbClr val="36609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1800"/>
              <a:buFont typeface="Times New Roman"/>
              <a:buNone/>
            </a:pPr>
            <a:r>
              <a:rPr lang="ru-RU" sz="1800" b="1" i="0" u="none" strike="noStrike" cap="none">
                <a:solidFill>
                  <a:srgbClr val="36609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(А. М. Измайлов)</a:t>
            </a:r>
            <a:endParaRPr sz="1800" b="1" i="0" u="none" strike="noStrike" cap="none">
              <a:solidFill>
                <a:srgbClr val="2F549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85" y="3977026"/>
            <a:ext cx="3889654" cy="2850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5216316" y="174398"/>
            <a:ext cx="3713305" cy="2664296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99" name="Google Shape;99;p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2843808" y="1916832"/>
            <a:ext cx="3744416" cy="249627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0" name="Google Shape;10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520" y="188640"/>
            <a:ext cx="3456384" cy="259228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1" name="Google Shape;101;p3"/>
          <p:cNvPicPr preferRelativeResize="0"/>
          <p:nvPr/>
        </p:nvPicPr>
        <p:blipFill rotWithShape="1">
          <a:blip r:embed="rId7">
            <a:alphaModFix/>
          </a:blip>
          <a:srcRect l="10694"/>
          <a:stretch/>
        </p:blipFill>
        <p:spPr>
          <a:xfrm>
            <a:off x="4860032" y="4149647"/>
            <a:ext cx="4068457" cy="25625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220072" y="274638"/>
            <a:ext cx="3466728" cy="243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Ласточки и стрижи ловят насекомых на лету</a:t>
            </a:r>
            <a:endParaRPr b="1"/>
          </a:p>
        </p:txBody>
      </p:sp>
      <p:pic>
        <p:nvPicPr>
          <p:cNvPr id="107" name="Google Shape;107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2435" r="15619"/>
          <a:stretch/>
        </p:blipFill>
        <p:spPr>
          <a:xfrm>
            <a:off x="251520" y="99588"/>
            <a:ext cx="4525563" cy="3922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4"/>
          <p:cNvPicPr preferRelativeResize="0"/>
          <p:nvPr/>
        </p:nvPicPr>
        <p:blipFill rotWithShape="1">
          <a:blip r:embed="rId4">
            <a:alphaModFix/>
          </a:blip>
          <a:srcRect l="40985" t="33824" r="9907" b="9035"/>
          <a:stretch/>
        </p:blipFill>
        <p:spPr>
          <a:xfrm>
            <a:off x="3592511" y="3212976"/>
            <a:ext cx="5336381" cy="34563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246049" y="25121"/>
            <a:ext cx="8892480" cy="909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59"/>
              <a:buFont typeface="Calibri"/>
              <a:buNone/>
            </a:pPr>
            <a:r>
              <a:rPr lang="ru-RU" sz="3959" b="1"/>
              <a:t>Насекомоядные: скворец и соловей</a:t>
            </a:r>
            <a:endParaRPr sz="3959" b="1"/>
          </a:p>
        </p:txBody>
      </p:sp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40559" y="908720"/>
            <a:ext cx="4896544" cy="367240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5" name="Google Shape;115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1773" t="5091" r="1782" b="2176"/>
          <a:stretch/>
        </p:blipFill>
        <p:spPr>
          <a:xfrm>
            <a:off x="251520" y="3212976"/>
            <a:ext cx="5153891" cy="3435928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l="8688"/>
          <a:stretch/>
        </p:blipFill>
        <p:spPr>
          <a:xfrm>
            <a:off x="4488872" y="1268760"/>
            <a:ext cx="4423855" cy="333867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21" name="Google Shape;121;p6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Зерноядные (чиж, зяблик)</a:t>
            </a:r>
            <a:endParaRPr b="1"/>
          </a:p>
        </p:txBody>
      </p:sp>
      <p:pic>
        <p:nvPicPr>
          <p:cNvPr id="122" name="Google Shape;122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10557" t="20091" r="26484" b="24448"/>
          <a:stretch/>
        </p:blipFill>
        <p:spPr>
          <a:xfrm>
            <a:off x="251520" y="3501008"/>
            <a:ext cx="5053589" cy="314480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Птичьи клювы</a:t>
            </a:r>
            <a:endParaRPr b="1"/>
          </a:p>
        </p:txBody>
      </p:sp>
      <p:pic>
        <p:nvPicPr>
          <p:cNvPr id="128" name="Google Shape;128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1629703"/>
            <a:ext cx="8229600" cy="4466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>
            <a:spLocks noGrp="1"/>
          </p:cNvSpPr>
          <p:nvPr>
            <p:ph type="title"/>
          </p:nvPr>
        </p:nvSpPr>
        <p:spPr>
          <a:xfrm>
            <a:off x="251521" y="53752"/>
            <a:ext cx="8698385" cy="926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ru-RU" b="1"/>
              <a:t>Трясогузка</a:t>
            </a:r>
            <a:endParaRPr b="1"/>
          </a:p>
        </p:txBody>
      </p:sp>
      <p:pic>
        <p:nvPicPr>
          <p:cNvPr id="134" name="Google Shape;13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521" y="1196752"/>
            <a:ext cx="8698386" cy="5450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endParaRPr/>
          </a:p>
        </p:txBody>
      </p:sp>
      <p:pic>
        <p:nvPicPr>
          <p:cNvPr id="140" name="Google Shape;140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7544" y="188640"/>
            <a:ext cx="8208912" cy="6484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</Words>
  <Application>Microsoft Office PowerPoint</Application>
  <PresentationFormat>Экран (4:3)</PresentationFormat>
  <Paragraphs>17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ПЕРЕЛЁТНЫЕ ПТИЦЫ</vt:lpstr>
      <vt:lpstr>Презентация PowerPoint</vt:lpstr>
      <vt:lpstr>Презентация PowerPoint</vt:lpstr>
      <vt:lpstr>Ласточки и стрижи ловят насекомых на лету</vt:lpstr>
      <vt:lpstr>Насекомоядные: скворец и соловей</vt:lpstr>
      <vt:lpstr>Зерноядные (чиж, зяблик)</vt:lpstr>
      <vt:lpstr>Птичьи клювы</vt:lpstr>
      <vt:lpstr>Трясогузка</vt:lpstr>
      <vt:lpstr>Презентация PowerPoint</vt:lpstr>
      <vt:lpstr>Водоплавающие птицы</vt:lpstr>
      <vt:lpstr>Сравниваем лапки у птиц</vt:lpstr>
      <vt:lpstr>Виды птичьих лап</vt:lpstr>
      <vt:lpstr>Журавли, гуси , лебеди летят клином</vt:lpstr>
      <vt:lpstr>Цапли, аисты летят шеренгой</vt:lpstr>
      <vt:lpstr>Утки, гаги летят дугой</vt:lpstr>
      <vt:lpstr>Скворцы, дрозды порядка не признают, летят как попало</vt:lpstr>
      <vt:lpstr>Крупные хищные летят в одиночку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ПЕРЕЛЁТНЫЕ ПТИЦЫ</dc:title>
  <dc:creator>User</dc:creator>
  <cp:lastModifiedBy>User</cp:lastModifiedBy>
  <cp:revision>1</cp:revision>
  <dcterms:created xsi:type="dcterms:W3CDTF">2019-12-02T00:35:00Z</dcterms:created>
  <dcterms:modified xsi:type="dcterms:W3CDTF">2022-10-12T08:08:51Z</dcterms:modified>
</cp:coreProperties>
</file>