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6E55-51C1-4854-9D04-33001444B5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8A346-72E6-4AF6-9033-9264A2FD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4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4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5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2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8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2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9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4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5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4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84CF-4B4A-4CB6-B139-4E38182BBBA3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678B-A801-405A-A507-868ECB6FB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2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9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№45 «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Солныщко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276872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педагогов и родителей в воспитании дошкольников с ограниченными возможностями здоровья».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486916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Дербина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С.В.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40466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 установления партнерского контакта с родителями: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628800"/>
            <a:ext cx="5472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оложительные качества ребенка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визитирование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и индивидуальные занятия с ребенком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родителей в организации совместных мероприятий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205189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взаимодействия с родителями детей с ОВЗ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родителей в составлении индивидуального плана развития ребенка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об успехах ребенка для родителей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посещение семьи ребенка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осещение родителями групповых и индивидуальных занятий с ребенком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оощрение участия родителей в организации совместных мероприятий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22048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8172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6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54868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844824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взаимопомощь, взаимоуважение и взаимодоверие, знание и учет педагогом условий семейного воспитания, а родителями – условий воспитания в детском саду. Также оно подразумевает обоюдное желание родителей и педагогов поддерживать контакты друг с другом.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844824"/>
            <a:ext cx="66247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сотрудников детского сада и родителей на современном этапе одна из самых сложных проблем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3840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4868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523306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эффективной коррекционно-образовательной  работы при взаимодействии педагогов и родителей для решения проблем развития детей.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7667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55679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партнерских отношений с семьей каждого воспитанника.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родителей представлений об особенностях развития детей с ОВЗ.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психолого-педагогической компетентности родителей в вопросах  развития ребенка.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54868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916832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404664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детей с ОВЗ: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 – инвалиды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ети, не имеющие статуса инвалидности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78092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родителей: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нимательные родители, принявшие ситуацию «особого» ребенка в семье 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одители, не признающие особых потребностей детей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4868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по взаимодействию с родителями детей с ОВЗ: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20486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ыяснить причину неприятия родителями проблем развития ребенка</a:t>
            </a: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контакт с родителями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m\Downloads\makro-65f9db14c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4868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принятия конструктивных решений: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484784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трицание проблемы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виноватых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«обета»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проблемы развития ребенка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за помощью</a:t>
            </a:r>
          </a:p>
          <a:p>
            <a:pPr marL="457200" indent="-457200" algn="just">
              <a:buAutoNum type="arabicPeriod"/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295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Certified Windows</dc:creator>
  <cp:lastModifiedBy>Certified Windows</cp:lastModifiedBy>
  <cp:revision>9</cp:revision>
  <dcterms:created xsi:type="dcterms:W3CDTF">2019-02-01T06:15:00Z</dcterms:created>
  <dcterms:modified xsi:type="dcterms:W3CDTF">2019-02-01T07:45:54Z</dcterms:modified>
</cp:coreProperties>
</file>