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5D6E55-51C1-4854-9D04-33001444B599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8A346-72E6-4AF6-9033-9264A2FDA8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6444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84CF-4B4A-4CB6-B139-4E38182BBBA3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0678B-A801-405A-A507-868ECB6FB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347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84CF-4B4A-4CB6-B139-4E38182BBBA3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0678B-A801-405A-A507-868ECB6FB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854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84CF-4B4A-4CB6-B139-4E38182BBBA3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0678B-A801-405A-A507-868ECB6FB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97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84CF-4B4A-4CB6-B139-4E38182BBBA3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0678B-A801-405A-A507-868ECB6FB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538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84CF-4B4A-4CB6-B139-4E38182BBBA3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0678B-A801-405A-A507-868ECB6FB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323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84CF-4B4A-4CB6-B139-4E38182BBBA3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0678B-A801-405A-A507-868ECB6FB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3380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84CF-4B4A-4CB6-B139-4E38182BBBA3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0678B-A801-405A-A507-868ECB6FB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625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84CF-4B4A-4CB6-B139-4E38182BBBA3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0678B-A801-405A-A507-868ECB6FB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698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84CF-4B4A-4CB6-B139-4E38182BBBA3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0678B-A801-405A-A507-868ECB6FB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442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84CF-4B4A-4CB6-B139-4E38182BBBA3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0678B-A801-405A-A507-868ECB6FB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9956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84CF-4B4A-4CB6-B139-4E38182BBBA3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0678B-A801-405A-A507-868ECB6FB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6741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384CF-4B4A-4CB6-B139-4E38182BBBA3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0678B-A801-405A-A507-868ECB6FB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120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Tom\Downloads\makro-65f9db14c81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495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259632" y="476672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дошкольное образовательное учреждение детский сад №45 «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Солныщко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51720" y="2276872"/>
            <a:ext cx="55446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«Взаимодействие педагогов и родителей в воспитании дошкольников с ограниченными возможностями здоровья».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24128" y="4869160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 воспитатель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ru-RU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Дербина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С.В.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73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Tom\Downloads\makro-65f9db14c81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75656" y="404664"/>
            <a:ext cx="5976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 установления партнерского контакта с родителями: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59632" y="1628800"/>
            <a:ext cx="547260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оложительные качества ребенка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</a:t>
            </a:r>
            <a:r>
              <a:rPr lang="ru-RU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визитирование</a:t>
            </a:r>
            <a:endPara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групповые и индивидуальные занятия с ребенком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родителей в организации совместных мероприятий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81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Tom\Downloads\makro-65f9db14c81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19672" y="205189"/>
            <a:ext cx="62646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взаимодействия с родителями детей с ОВЗ 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5616" y="1628800"/>
            <a:ext cx="705678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частие родителей в составлении индивидуального плана развития ребенка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отчеты об успехах ребенка для родителей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посещение семьи ребенка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осещение родителями групповых и индивидуальных занятий с ребенком</a:t>
            </a:r>
          </a:p>
          <a:p>
            <a:pPr algn="just"/>
            <a:endPara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оощрение участия родителей в организации совместных мероприятий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09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Tom\Downloads\makro-65f9db14c81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07704" y="2204864"/>
            <a:ext cx="590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18172" y="2967335"/>
            <a:ext cx="6907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Спасибо за внимание!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bg1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5762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Tom\Downloads\makro-65f9db14c81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629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91680" y="548680"/>
            <a:ext cx="597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3648" y="1844824"/>
            <a:ext cx="648072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взаимопомощь, взаимоуважение и взаимодоверие, знание и учет педагогом условий семейного воспитания, а родителями – условий воспитания в детском саду. Также оно подразумевает обоюдное желание родителей и педагогов поддерживать контакты друг с другом.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84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Tom\Downloads\makro-65f9db14c81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331640" y="620688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31640" y="1844824"/>
            <a:ext cx="662473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Взаимоотношения сотрудников детского сада и родителей на современном этапе одна из самых сложных проблем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15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Tom\Downloads\makro-65f9db14c81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38403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19672" y="548680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1640" y="1523306"/>
            <a:ext cx="68407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эффективной коррекционно-образовательной  работы при взаимодействии педагогов и родителей для решения проблем развития детей.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94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Tom\Downloads\makro-65f9db14c81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63688" y="476672"/>
            <a:ext cx="5472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5616" y="1556792"/>
            <a:ext cx="74168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партнерских отношений с семьей каждого воспитанника.</a:t>
            </a:r>
          </a:p>
          <a:p>
            <a:endPara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 родителей представлений об особенностях развития детей с ОВЗ.</a:t>
            </a:r>
          </a:p>
          <a:p>
            <a:endPara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психолого-педагогической компетентности родителей в вопросах  развития ребенка.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35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Tom\Downloads\makro-65f9db14c81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35696" y="548680"/>
            <a:ext cx="568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Инклюзивное образование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59632" y="1916832"/>
            <a:ext cx="67687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равного доступа к образованию для всех обучающихся с учетом разнообразия особых образовательных потребностей и индивидуальных возможностей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11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Tom\Downloads\makro-65f9db14c81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47664" y="404664"/>
            <a:ext cx="58326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детей с ОВЗ:</a:t>
            </a:r>
          </a:p>
          <a:p>
            <a:endPara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ети – инвалиды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ети, не имеющие статуса инвалидности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2780928"/>
            <a:ext cx="77768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родителей:</a:t>
            </a:r>
          </a:p>
          <a:p>
            <a:pPr algn="ctr"/>
            <a:endParaRPr lang="ru-RU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нимательные родители, принявшие ситуацию «особого» ребенка в семье </a:t>
            </a:r>
          </a:p>
          <a:p>
            <a:endPara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одители, не признающие особых потребностей детей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23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Tom\Downloads\makro-65f9db14c81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03648" y="548680"/>
            <a:ext cx="6408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екомендации по взаимодействию с родителями детей с ОВЗ: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9672" y="2204864"/>
            <a:ext cx="66967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ыяснить причину неприятия родителями проблем развития ребенка</a:t>
            </a:r>
          </a:p>
          <a:p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становить контакт с родителями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Tom\Downloads\makro-65f9db14c81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27584" y="548680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принятия конструктивных решений: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5616" y="1484784"/>
            <a:ext cx="705678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rabicPeriod"/>
            </a:pP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трицание проблемы</a:t>
            </a:r>
          </a:p>
          <a:p>
            <a:pPr marL="457200" indent="-457200" algn="just">
              <a:buAutoNum type="arabicPeriod"/>
            </a:pPr>
            <a:endPara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Поиск виноватых</a:t>
            </a:r>
          </a:p>
          <a:p>
            <a:pPr marL="457200" indent="-457200" algn="just">
              <a:buAutoNum type="arabicPeriod"/>
            </a:pPr>
            <a:endPara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Соблюдение «обета»</a:t>
            </a:r>
          </a:p>
          <a:p>
            <a:pPr marL="457200" indent="-457200" algn="just">
              <a:buAutoNum type="arabicPeriod"/>
            </a:pPr>
            <a:endPara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проблемы развития ребенка</a:t>
            </a:r>
          </a:p>
          <a:p>
            <a:pPr marL="457200" indent="-457200" algn="just">
              <a:buAutoNum type="arabicPeriod"/>
            </a:pPr>
            <a:endPara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 за помощью</a:t>
            </a:r>
          </a:p>
          <a:p>
            <a:pPr marL="457200" indent="-457200" algn="just">
              <a:buAutoNum type="arabicPeriod"/>
            </a:pP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85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295</Words>
  <Application>Microsoft Office PowerPoint</Application>
  <PresentationFormat>Экран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Certified Windows</dc:creator>
  <cp:lastModifiedBy>Certified Windows</cp:lastModifiedBy>
  <cp:revision>9</cp:revision>
  <dcterms:created xsi:type="dcterms:W3CDTF">2019-02-01T06:15:00Z</dcterms:created>
  <dcterms:modified xsi:type="dcterms:W3CDTF">2019-02-01T07:45:54Z</dcterms:modified>
</cp:coreProperties>
</file>