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58" r:id="rId5"/>
    <p:sldId id="259" r:id="rId6"/>
    <p:sldId id="260" r:id="rId7"/>
    <p:sldId id="267" r:id="rId8"/>
    <p:sldId id="261" r:id="rId9"/>
    <p:sldId id="264" r:id="rId10"/>
    <p:sldId id="268" r:id="rId11"/>
    <p:sldId id="269" r:id="rId12"/>
    <p:sldId id="270" r:id="rId13"/>
    <p:sldId id="265" r:id="rId14"/>
    <p:sldId id="266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29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07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789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1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0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60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70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45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6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6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6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AD2A9-58F4-4124-BCEF-7966719FD798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8F04D-B828-4969-966A-3EBF468FE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3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052736"/>
            <a:ext cx="55446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</a:t>
            </a:r>
          </a:p>
          <a:p>
            <a:pPr algn="ctr"/>
            <a:r>
              <a:rPr lang="ru-RU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4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ормы взаимодействия </a:t>
            </a:r>
          </a:p>
          <a:p>
            <a:pPr algn="ctr"/>
            <a:r>
              <a:rPr lang="ru-RU" sz="4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семьями воспитанников</a:t>
            </a:r>
            <a:endParaRPr lang="ru-RU" sz="4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5086925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</a:p>
          <a:p>
            <a:pPr algn="r"/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Дербина С.В.</a:t>
            </a:r>
            <a:endParaRPr lang="ru-RU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2293421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Видеокроссворд</a:t>
            </a:r>
            <a:endParaRPr lang="ru-RU" sz="48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988840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Массовые спортивные мероприятия</a:t>
            </a:r>
            <a:endParaRPr lang="ru-RU" sz="48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28221" cy="309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35" y="3645024"/>
            <a:ext cx="4151190" cy="287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39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7684" y="59892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6"/>
            <a:ext cx="4644516" cy="297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Svetlana\Documents\Кросс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8999"/>
            <a:ext cx="4176464" cy="313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7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3628" y="213285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9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2033" y="2348879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что нужно?</a:t>
            </a:r>
            <a:endParaRPr lang="ru-RU" sz="48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1" y="1051636"/>
            <a:ext cx="50974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47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2" y="836712"/>
            <a:ext cx="388937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6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4" y="836712"/>
            <a:ext cx="476726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7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611977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1844824"/>
            <a:ext cx="6120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и ДОУ – два важных института социализации детей. Их воспитательные функции различны, но для всестороннего развития ребёнка требуется взаимодействие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06" y="836712"/>
            <a:ext cx="4243387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42" y="836712"/>
            <a:ext cx="4462463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5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764704"/>
            <a:ext cx="374332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5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9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420888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тренер по фитнесу</a:t>
            </a:r>
            <a:endParaRPr lang="ru-RU" sz="4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505131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фитнес</a:t>
            </a:r>
            <a:endParaRPr lang="ru-RU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23518"/>
            <a:ext cx="3816424" cy="28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0" y="1824599"/>
            <a:ext cx="43227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476672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нужен тренер по фитнесу</a:t>
            </a:r>
            <a:endParaRPr lang="ru-RU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25" y="1677001"/>
            <a:ext cx="6718300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92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1660" y="47667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должен знать тренер</a:t>
            </a:r>
            <a:endParaRPr lang="ru-RU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08" y="1340768"/>
            <a:ext cx="6169025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9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3708" y="595683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питание</a:t>
            </a:r>
            <a:endParaRPr lang="ru-RU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9137"/>
            <a:ext cx="3779837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9137"/>
            <a:ext cx="40481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0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76672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и обувь для тренировок</a:t>
            </a:r>
            <a:endParaRPr lang="ru-RU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14914"/>
            <a:ext cx="3236913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2451100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2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5676" y="2204863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Родители в гостях у детей</a:t>
            </a:r>
            <a:endParaRPr lang="ru-RU" sz="48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0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vetlana\Pictures\Колокольчики2019-29\IMG_575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548680"/>
            <a:ext cx="3550856" cy="266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vetlana\Pictures\Колокольчики2019-29\IMG_576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5404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vetlana\Pictures\Колокольчики2019-29\IMG_5758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41" y="548680"/>
            <a:ext cx="3553962" cy="266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Svetlana\Pictures\Колокольчики2019-29\IMG_5749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78" y="3714682"/>
            <a:ext cx="3636653" cy="27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2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27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2720988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404" y="3659623"/>
            <a:ext cx="2880319" cy="273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58692"/>
            <a:ext cx="2736304" cy="36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52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7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vetlana\Pictures\2020-02\IMG_6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vetlana\Pictures\2020-02\IMG_6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48" y="548680"/>
            <a:ext cx="364196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vetlana\Pictures\2020-02\IMG_61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8" y="3584866"/>
            <a:ext cx="3587441" cy="269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Svetlana\Pictures\2020-02\IMG_61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42" y="3584866"/>
            <a:ext cx="3631556" cy="272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6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2132856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Фотокросс</a:t>
            </a:r>
            <a:endParaRPr lang="ru-RU" sz="48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vetlana\Pictures\Колокольчики2019-29\DVTY081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vetlana\Pictures\Колокольчики2019-29\IDLL1386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3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vetlana\Pictures\Колокольчики2019-29\FFSB1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29001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7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vetlana\Documents\Кредит Европа Банк\2676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2204864"/>
            <a:ext cx="507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День </a:t>
            </a:r>
            <a:r>
              <a:rPr lang="ru-RU" sz="4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наоборот </a:t>
            </a:r>
            <a:endParaRPr lang="ru-RU" sz="48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91</Words>
  <Application>Microsoft Office PowerPoint</Application>
  <PresentationFormat>Экран (4:3)</PresentationFormat>
  <Paragraphs>22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27</cp:revision>
  <dcterms:created xsi:type="dcterms:W3CDTF">2020-02-09T12:32:00Z</dcterms:created>
  <dcterms:modified xsi:type="dcterms:W3CDTF">2020-02-24T11:02:14Z</dcterms:modified>
</cp:coreProperties>
</file>