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59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BFC0-679A-43FA-8A84-158E97A9B4A1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31A6-C3E8-4401-8FB0-21D37C9A5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BFC0-679A-43FA-8A84-158E97A9B4A1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31A6-C3E8-4401-8FB0-21D37C9A5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43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BFC0-679A-43FA-8A84-158E97A9B4A1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31A6-C3E8-4401-8FB0-21D37C9A5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09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BFC0-679A-43FA-8A84-158E97A9B4A1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31A6-C3E8-4401-8FB0-21D37C9A5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2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BFC0-679A-43FA-8A84-158E97A9B4A1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31A6-C3E8-4401-8FB0-21D37C9A5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2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BFC0-679A-43FA-8A84-158E97A9B4A1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31A6-C3E8-4401-8FB0-21D37C9A5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6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BFC0-679A-43FA-8A84-158E97A9B4A1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31A6-C3E8-4401-8FB0-21D37C9A5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7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BFC0-679A-43FA-8A84-158E97A9B4A1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31A6-C3E8-4401-8FB0-21D37C9A5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78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BFC0-679A-43FA-8A84-158E97A9B4A1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31A6-C3E8-4401-8FB0-21D37C9A5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4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BFC0-679A-43FA-8A84-158E97A9B4A1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31A6-C3E8-4401-8FB0-21D37C9A5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85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BFC0-679A-43FA-8A84-158E97A9B4A1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31A6-C3E8-4401-8FB0-21D37C9A5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91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1BFC0-679A-43FA-8A84-158E97A9B4A1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831A6-C3E8-4401-8FB0-21D37C9A5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adi.sk/i/yVo4hDRK_O4akQ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vetlana\Downloads\abstract_colors_eola_pur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3629" y="1340768"/>
            <a:ext cx="6408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у дошкольников ценностного отношения к малой родине»</a:t>
            </a:r>
            <a:endParaRPr lang="ru-RU" sz="4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522920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Дербина С. В.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4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7484" y="980728"/>
            <a:ext cx="6840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целом, формирование у детей ценностного отношения к малой родине есть непрерывный воспитательный процесс.</a:t>
            </a:r>
          </a:p>
          <a:p>
            <a:pPr indent="450000" algn="just"/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 целесообразно в работе обеспечить жизнедеятельность детей так, чтобы она переплеталась с жизнью малой родины и в конечном итоге – с жизнью страны.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5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2492896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6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4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54868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71718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 формирования ценностного отношения к малой родине слабо выделяется в педагогическом процессе как специальная образовательная задача. </a:t>
            </a:r>
          </a:p>
          <a:p>
            <a:pPr indent="450000" algn="just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поскольку особый пласт ценностей, определяющий нравственные отношения личности, составляют социальные ценности, связанные с малой родиной – местом, где человек родился, где живут его родные и близкие, и  именно такие ценности выступают регулятором поведения и деятельности человека как в ближайшем окружении, прежде всего в период детства, так и за его пределами, когда ребенок взрослеет, поэтому педагоги МБДОУ № 45 «Солнышко» считают данную тему актуальной и важной в настоящее время.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0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258901"/>
            <a:ext cx="66967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indent="450000" algn="just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чувства принадлежности к ближайшему социуму, гордости за свой край, которые являются основой для становления патриотизма, ценностного отношения к Родине.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9455" y="2557534"/>
            <a:ext cx="66967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indent="450000" algn="just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чувства привязанности к своему городу, дому, детскому саду, друзьям, своим близким;</a:t>
            </a:r>
          </a:p>
          <a:p>
            <a:pPr indent="450000" algn="just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городах нашей Родины;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чувства любви к своему родному краю, своей малой родине.</a:t>
            </a:r>
          </a:p>
          <a:p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476672"/>
            <a:ext cx="63367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работы, </a:t>
            </a:r>
          </a:p>
          <a:p>
            <a:pPr algn="ctr"/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озволяющие в доступной и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интересной детям форме, </a:t>
            </a:r>
          </a:p>
          <a:p>
            <a:pPr algn="ctr"/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аскрыть социокультурные особенности малой родины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260648"/>
            <a:ext cx="756084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Фотокросс «Культурные памятники нашего города».</a:t>
            </a:r>
          </a:p>
          <a:p>
            <a:pPr indent="450000"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форма работы проходит в несколько этапов. На первом этапе, перед выходными детям были даны фрагменты памятников, находящихся на территории города Мытищи. Родителям и детям было дано домашнее задание:  обсудить дома  какому памятнику принадлежит данный фрагмент; узнать, где он находится, когда и зачем был установлен. </a:t>
            </a:r>
          </a:p>
          <a:p>
            <a:pPr indent="450000"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заключался в следующем: в выходной день родители вместе с детьми посещали  памятник и фотографировали ребёнка на его фоне. Затем высылали фото воспитателю. Кто из детей раньше всех посетил памятник, тот считается выигравшим. </a:t>
            </a:r>
          </a:p>
          <a:p>
            <a:pPr algn="just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404664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Svetlana\Documents\Фото памятники\PHOTO-2020-12-20-13-12-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42" y="26064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0" y="3051626"/>
            <a:ext cx="241029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21925"/>
            <a:ext cx="1983828" cy="36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2520281" cy="258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21925"/>
            <a:ext cx="227247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3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4868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40466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Завершающий этап включал в себя занятие,  где дети рассказывали о памятниках, которые они посетили.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Svetlana\Pictures\Презентация памятники\PHOTO-2021-01-21-11-32-05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61957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55" y="4462653"/>
            <a:ext cx="240968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88193"/>
            <a:ext cx="2403678" cy="225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C:\Users\Svetlana\Pictures\Презентация памятники\PHOTO-2021-01-21-11-33-32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156" y="1604993"/>
            <a:ext cx="316835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4462653"/>
            <a:ext cx="2395879" cy="225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2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0466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поиграли в игру «Собери памятник и назови его».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Svetlana\Pictures\Презентация памятники\IMG_7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41" y="1556791"/>
            <a:ext cx="3168354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271" y="4336917"/>
            <a:ext cx="3109924" cy="233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36917"/>
            <a:ext cx="3096344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9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76672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Видеоэкскурсия «Моя улица».</a:t>
            </a:r>
          </a:p>
          <a:p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совместно с детьми было предложено снять небольшой видеосюжет об улице, на которой они живут и близлежащих городских объектах.</a:t>
            </a:r>
          </a:p>
          <a:p>
            <a:pPr algn="just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идеосюжет «Моя улица»:</a:t>
            </a: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yadi.sk/i/yVo4hDRK_O4akQ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8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412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Svetlana</cp:lastModifiedBy>
  <cp:revision>32</cp:revision>
  <dcterms:created xsi:type="dcterms:W3CDTF">2021-01-31T13:29:31Z</dcterms:created>
  <dcterms:modified xsi:type="dcterms:W3CDTF">2023-03-26T18:02:57Z</dcterms:modified>
</cp:coreProperties>
</file>